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73" r:id="rId10"/>
    <p:sldId id="261" r:id="rId11"/>
    <p:sldId id="274" r:id="rId12"/>
    <p:sldId id="263" r:id="rId13"/>
    <p:sldId id="264" r:id="rId14"/>
    <p:sldId id="268" r:id="rId15"/>
    <p:sldId id="270" r:id="rId16"/>
    <p:sldId id="276" r:id="rId17"/>
    <p:sldId id="266" r:id="rId18"/>
    <p:sldId id="269" r:id="rId19"/>
    <p:sldId id="265" r:id="rId20"/>
    <p:sldId id="267" r:id="rId21"/>
    <p:sldId id="275" r:id="rId22"/>
  </p:sldIdLst>
  <p:sldSz cx="12192000" cy="6858000"/>
  <p:notesSz cx="6858000" cy="1209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5074E-CE6B-4F67-DD58-484CB9346D4A}" v="3" dt="2020-03-26T09:43:04.477"/>
    <p1510:client id="{8447238B-EDF2-263D-8D5B-527017BC2AE8}" v="158" dt="2020-03-26T09:19:36.916"/>
    <p1510:client id="{9BCBEE55-F842-7DF6-D5EB-1FCBD6AF3799}" v="153" dt="2020-03-25T22:08:24.018"/>
    <p1510:client id="{A6513FF3-FEA6-D1FD-CCF3-140CBB607D06}" v="783" dt="2020-03-26T07:27:56.787"/>
    <p1510:client id="{AF0C5B76-BCC0-4E42-9FC4-D761AF19692E}" v="29" dt="2020-03-26T09:35:53.299"/>
    <p1510:client id="{BD7D2993-4F91-E647-A214-4C15586EC064}" v="108" dt="2020-03-26T09:24:44.486"/>
    <p1510:client id="{D3078838-EC56-F273-3EC7-4D975869C420}" v="145" dt="2020-03-25T22:41:34.677"/>
    <p1510:client id="{DC9070A1-5969-418E-9756-1FA1004CCCEB}" v="7" dt="2020-03-25T23:06:13.957"/>
    <p1510:client id="{DCD46976-663F-8B7D-7823-3D4EA522ECF8}" v="27" dt="2020-03-26T09:18:51.210"/>
    <p1510:client id="{E1787F05-DE80-4317-318F-B88307647271}" v="111" dt="2020-03-26T09:45:27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AF22C-CDD4-44CD-B0B8-E8A54E7615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396A238-ED71-49DA-8A7A-EE762AEECD3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Introduction générale</a:t>
          </a:r>
          <a:endParaRPr lang="en-US"/>
        </a:p>
      </dgm:t>
    </dgm:pt>
    <dgm:pt modelId="{8CF84E72-F1A7-46AF-AA69-4818E9767203}" type="parTrans" cxnId="{79FB4A83-763D-4BBE-8041-416EA9F62CE5}">
      <dgm:prSet/>
      <dgm:spPr/>
      <dgm:t>
        <a:bodyPr/>
        <a:lstStyle/>
        <a:p>
          <a:endParaRPr lang="en-US"/>
        </a:p>
      </dgm:t>
    </dgm:pt>
    <dgm:pt modelId="{749FE664-C73B-463D-8CBE-47C130F85455}" type="sibTrans" cxnId="{79FB4A83-763D-4BBE-8041-416EA9F62CE5}">
      <dgm:prSet/>
      <dgm:spPr/>
      <dgm:t>
        <a:bodyPr/>
        <a:lstStyle/>
        <a:p>
          <a:endParaRPr lang="en-US"/>
        </a:p>
      </dgm:t>
    </dgm:pt>
    <dgm:pt modelId="{3410260F-CDC8-4F1A-92C6-5FEDF12B9A6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de l’entreprise</a:t>
          </a:r>
          <a:endParaRPr lang="en-US"/>
        </a:p>
      </dgm:t>
    </dgm:pt>
    <dgm:pt modelId="{D901BCC1-FC03-4ED4-9C5D-52D8A08593A6}" type="parTrans" cxnId="{47BF610F-949E-4B5F-B626-C8987F2C8B6A}">
      <dgm:prSet/>
      <dgm:spPr/>
      <dgm:t>
        <a:bodyPr/>
        <a:lstStyle/>
        <a:p>
          <a:endParaRPr lang="en-US"/>
        </a:p>
      </dgm:t>
    </dgm:pt>
    <dgm:pt modelId="{1A26E49A-63EB-411A-B0FE-F56F476C6C2F}" type="sibTrans" cxnId="{47BF610F-949E-4B5F-B626-C8987F2C8B6A}">
      <dgm:prSet/>
      <dgm:spPr/>
      <dgm:t>
        <a:bodyPr/>
        <a:lstStyle/>
        <a:p>
          <a:endParaRPr lang="en-US"/>
        </a:p>
      </dgm:t>
    </dgm:pt>
    <dgm:pt modelId="{7CC45221-56F9-4F3A-B8ED-0A13EE02B8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de l’équipe</a:t>
          </a:r>
          <a:endParaRPr lang="en-US"/>
        </a:p>
      </dgm:t>
    </dgm:pt>
    <dgm:pt modelId="{B5D5DB92-69DE-40F0-8708-D900A55A2EE1}" type="parTrans" cxnId="{0EFA4528-B967-4DC8-8605-AB571EC9D2E5}">
      <dgm:prSet/>
      <dgm:spPr/>
      <dgm:t>
        <a:bodyPr/>
        <a:lstStyle/>
        <a:p>
          <a:endParaRPr lang="en-US"/>
        </a:p>
      </dgm:t>
    </dgm:pt>
    <dgm:pt modelId="{EEB2AE3D-F4E2-4314-9076-3795D079230B}" type="sibTrans" cxnId="{0EFA4528-B967-4DC8-8605-AB571EC9D2E5}">
      <dgm:prSet/>
      <dgm:spPr/>
      <dgm:t>
        <a:bodyPr/>
        <a:lstStyle/>
        <a:p>
          <a:endParaRPr lang="en-US"/>
        </a:p>
      </dgm:t>
    </dgm:pt>
    <dgm:pt modelId="{B56512F8-9982-4471-9EBD-FA9125B32AB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Présentation du projet</a:t>
          </a:r>
          <a:endParaRPr lang="en-US"/>
        </a:p>
      </dgm:t>
    </dgm:pt>
    <dgm:pt modelId="{47331618-5F7D-43BF-A6F0-A92CE0958FFF}" type="parTrans" cxnId="{402D1CD5-6A7E-45AB-901E-C6D86E308C72}">
      <dgm:prSet/>
      <dgm:spPr/>
      <dgm:t>
        <a:bodyPr/>
        <a:lstStyle/>
        <a:p>
          <a:endParaRPr lang="en-US"/>
        </a:p>
      </dgm:t>
    </dgm:pt>
    <dgm:pt modelId="{0CBAD9C1-6326-4809-8519-8DF29BCB15CF}" type="sibTrans" cxnId="{402D1CD5-6A7E-45AB-901E-C6D86E308C72}">
      <dgm:prSet/>
      <dgm:spPr/>
      <dgm:t>
        <a:bodyPr/>
        <a:lstStyle/>
        <a:p>
          <a:endParaRPr lang="en-US"/>
        </a:p>
      </dgm:t>
    </dgm:pt>
    <dgm:pt modelId="{0D970357-CEEE-400D-B081-543D95E4631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Rappel du projet</a:t>
          </a:r>
          <a:endParaRPr lang="en-US"/>
        </a:p>
      </dgm:t>
    </dgm:pt>
    <dgm:pt modelId="{B00C5B1E-3C6A-4A23-9CE3-91E06D95304C}" type="parTrans" cxnId="{A3E94AC2-B735-4793-9AE4-7C0AED84A504}">
      <dgm:prSet/>
      <dgm:spPr/>
      <dgm:t>
        <a:bodyPr/>
        <a:lstStyle/>
        <a:p>
          <a:endParaRPr lang="en-US"/>
        </a:p>
      </dgm:t>
    </dgm:pt>
    <dgm:pt modelId="{D76C6BDB-2E95-4ECA-82F8-AFEB80A9A8A8}" type="sibTrans" cxnId="{A3E94AC2-B735-4793-9AE4-7C0AED84A504}">
      <dgm:prSet/>
      <dgm:spPr/>
      <dgm:t>
        <a:bodyPr/>
        <a:lstStyle/>
        <a:p>
          <a:endParaRPr lang="en-US"/>
        </a:p>
      </dgm:t>
    </dgm:pt>
    <dgm:pt modelId="{BB6A9A82-20E8-453E-B00C-9A842B4580E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Objectif de l’application</a:t>
          </a:r>
          <a:endParaRPr lang="en-US"/>
        </a:p>
      </dgm:t>
    </dgm:pt>
    <dgm:pt modelId="{8DAECE7C-00A7-45EA-8CEF-36DF7BACDFE9}" type="parTrans" cxnId="{9E6EE493-2849-4ACD-BB07-0A9521D7E895}">
      <dgm:prSet/>
      <dgm:spPr/>
      <dgm:t>
        <a:bodyPr/>
        <a:lstStyle/>
        <a:p>
          <a:endParaRPr lang="en-US"/>
        </a:p>
      </dgm:t>
    </dgm:pt>
    <dgm:pt modelId="{ACC43F94-5B67-415C-AE95-ECEFF96CC319}" type="sibTrans" cxnId="{9E6EE493-2849-4ACD-BB07-0A9521D7E895}">
      <dgm:prSet/>
      <dgm:spPr/>
      <dgm:t>
        <a:bodyPr/>
        <a:lstStyle/>
        <a:p>
          <a:endParaRPr lang="en-US"/>
        </a:p>
      </dgm:t>
    </dgm:pt>
    <dgm:pt modelId="{C83E165C-D422-4C91-AC77-931AF569C7F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Avantages</a:t>
          </a:r>
          <a:endParaRPr lang="en-US"/>
        </a:p>
      </dgm:t>
    </dgm:pt>
    <dgm:pt modelId="{2B5D9082-2B98-473C-AAF8-878D4A54026E}" type="parTrans" cxnId="{DD3F4F8F-63CC-4A2F-A56E-3D33BAA2D599}">
      <dgm:prSet/>
      <dgm:spPr/>
      <dgm:t>
        <a:bodyPr/>
        <a:lstStyle/>
        <a:p>
          <a:endParaRPr lang="en-US"/>
        </a:p>
      </dgm:t>
    </dgm:pt>
    <dgm:pt modelId="{85ABB0B4-5FDB-481F-BB19-574B627C84C4}" type="sibTrans" cxnId="{DD3F4F8F-63CC-4A2F-A56E-3D33BAA2D599}">
      <dgm:prSet/>
      <dgm:spPr/>
      <dgm:t>
        <a:bodyPr/>
        <a:lstStyle/>
        <a:p>
          <a:endParaRPr lang="en-US"/>
        </a:p>
      </dgm:t>
    </dgm:pt>
    <dgm:pt modelId="{1847945B-C572-4695-BF7A-89341F424DE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Produit final</a:t>
          </a:r>
          <a:endParaRPr lang="en-US"/>
        </a:p>
      </dgm:t>
    </dgm:pt>
    <dgm:pt modelId="{1DC10F5B-C807-483C-B99D-F60F1CDD4ABD}" type="parTrans" cxnId="{F1D2FCAA-D9D9-4906-836E-56A18DBD7969}">
      <dgm:prSet/>
      <dgm:spPr/>
      <dgm:t>
        <a:bodyPr/>
        <a:lstStyle/>
        <a:p>
          <a:endParaRPr lang="en-US"/>
        </a:p>
      </dgm:t>
    </dgm:pt>
    <dgm:pt modelId="{2A7AAA71-02F0-4502-B04E-023EE86A8C22}" type="sibTrans" cxnId="{F1D2FCAA-D9D9-4906-836E-56A18DBD7969}">
      <dgm:prSet/>
      <dgm:spPr/>
      <dgm:t>
        <a:bodyPr/>
        <a:lstStyle/>
        <a:p>
          <a:endParaRPr lang="en-US"/>
        </a:p>
      </dgm:t>
    </dgm:pt>
    <dgm:pt modelId="{A00AC797-B8E5-443F-8DD9-F39B99E57A7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Architecture et conception de l’application </a:t>
          </a:r>
          <a:endParaRPr lang="en-US"/>
        </a:p>
      </dgm:t>
    </dgm:pt>
    <dgm:pt modelId="{782995AB-452A-4DB9-B465-054C25B37B71}" type="parTrans" cxnId="{28F16513-9F8F-4D46-91E8-623F530D4270}">
      <dgm:prSet/>
      <dgm:spPr/>
      <dgm:t>
        <a:bodyPr/>
        <a:lstStyle/>
        <a:p>
          <a:endParaRPr lang="en-US"/>
        </a:p>
      </dgm:t>
    </dgm:pt>
    <dgm:pt modelId="{0233F7BE-C44F-4D61-8AE1-903B62011AE8}" type="sibTrans" cxnId="{28F16513-9F8F-4D46-91E8-623F530D4270}">
      <dgm:prSet/>
      <dgm:spPr/>
      <dgm:t>
        <a:bodyPr/>
        <a:lstStyle/>
        <a:p>
          <a:endParaRPr lang="en-US"/>
        </a:p>
      </dgm:t>
    </dgm:pt>
    <dgm:pt modelId="{3279D60C-4B7D-4F1B-B059-07E9DDF068D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Architecture</a:t>
          </a:r>
          <a:endParaRPr lang="en-US"/>
        </a:p>
      </dgm:t>
    </dgm:pt>
    <dgm:pt modelId="{13BC39AF-D3CB-4784-A7F0-7234590A6AD7}" type="parTrans" cxnId="{3A7431C5-C702-4D28-A3BC-62B364BF4350}">
      <dgm:prSet/>
      <dgm:spPr/>
      <dgm:t>
        <a:bodyPr/>
        <a:lstStyle/>
        <a:p>
          <a:endParaRPr lang="en-US"/>
        </a:p>
      </dgm:t>
    </dgm:pt>
    <dgm:pt modelId="{F1AF8B5B-1112-4B74-BFAC-7BAA175409C7}" type="sibTrans" cxnId="{3A7431C5-C702-4D28-A3BC-62B364BF4350}">
      <dgm:prSet/>
      <dgm:spPr/>
      <dgm:t>
        <a:bodyPr/>
        <a:lstStyle/>
        <a:p>
          <a:endParaRPr lang="en-US"/>
        </a:p>
      </dgm:t>
    </dgm:pt>
    <dgm:pt modelId="{E2A156AB-62CC-4028-89F0-DDB36F04494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Diagrammes (Cas d’utilisation)</a:t>
          </a:r>
          <a:endParaRPr lang="en-US"/>
        </a:p>
      </dgm:t>
    </dgm:pt>
    <dgm:pt modelId="{0B1A4958-6B21-491D-B52A-733B570F7CAC}" type="parTrans" cxnId="{E72C2F8D-4719-4248-99E4-75C2FEF6BAB0}">
      <dgm:prSet/>
      <dgm:spPr/>
      <dgm:t>
        <a:bodyPr/>
        <a:lstStyle/>
        <a:p>
          <a:endParaRPr lang="en-US"/>
        </a:p>
      </dgm:t>
    </dgm:pt>
    <dgm:pt modelId="{DD05A81E-BAC1-46CF-9672-06E0354345B0}" type="sibTrans" cxnId="{E72C2F8D-4719-4248-99E4-75C2FEF6BAB0}">
      <dgm:prSet/>
      <dgm:spPr/>
      <dgm:t>
        <a:bodyPr/>
        <a:lstStyle/>
        <a:p>
          <a:endParaRPr lang="en-US"/>
        </a:p>
      </dgm:t>
    </dgm:pt>
    <dgm:pt modelId="{38FD5D32-B5D9-43ED-A5FB-1D5D019D521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Fonctionnalités :</a:t>
          </a:r>
          <a:endParaRPr lang="en-US"/>
        </a:p>
      </dgm:t>
    </dgm:pt>
    <dgm:pt modelId="{990476BE-83DF-43DF-9768-B23E904EB7B9}" type="parTrans" cxnId="{28A1A867-1263-4D29-AC29-9A0500EA0EF6}">
      <dgm:prSet/>
      <dgm:spPr/>
      <dgm:t>
        <a:bodyPr/>
        <a:lstStyle/>
        <a:p>
          <a:endParaRPr lang="en-US"/>
        </a:p>
      </dgm:t>
    </dgm:pt>
    <dgm:pt modelId="{8EBA6F59-B8E9-4FD2-9BB7-5CC443DC22A0}" type="sibTrans" cxnId="{28A1A867-1263-4D29-AC29-9A0500EA0EF6}">
      <dgm:prSet/>
      <dgm:spPr/>
      <dgm:t>
        <a:bodyPr/>
        <a:lstStyle/>
        <a:p>
          <a:endParaRPr lang="en-US"/>
        </a:p>
      </dgm:t>
    </dgm:pt>
    <dgm:pt modelId="{537C7047-7ACC-463F-B120-BB544F1AF88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Inscription et connexion</a:t>
          </a:r>
          <a:endParaRPr lang="en-US"/>
        </a:p>
      </dgm:t>
    </dgm:pt>
    <dgm:pt modelId="{AE504533-D0F5-432D-9306-1AAF5A9C1B81}" type="parTrans" cxnId="{3F73D613-1E3A-4A11-BBC8-8C7B58A8F3C6}">
      <dgm:prSet/>
      <dgm:spPr/>
      <dgm:t>
        <a:bodyPr/>
        <a:lstStyle/>
        <a:p>
          <a:endParaRPr lang="en-US"/>
        </a:p>
      </dgm:t>
    </dgm:pt>
    <dgm:pt modelId="{7631FB78-1C6F-4A3F-88BE-7700D6332C37}" type="sibTrans" cxnId="{3F73D613-1E3A-4A11-BBC8-8C7B58A8F3C6}">
      <dgm:prSet/>
      <dgm:spPr/>
      <dgm:t>
        <a:bodyPr/>
        <a:lstStyle/>
        <a:p>
          <a:endParaRPr lang="en-US"/>
        </a:p>
      </dgm:t>
    </dgm:pt>
    <dgm:pt modelId="{C27DEF7A-0CE2-4509-906A-10D83C963A7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Importation des images</a:t>
          </a:r>
          <a:endParaRPr lang="en-US"/>
        </a:p>
      </dgm:t>
    </dgm:pt>
    <dgm:pt modelId="{0DE68993-47D1-487A-BB86-032E7E4A4B1E}" type="parTrans" cxnId="{FAEA26B4-C155-4C73-A19B-232454E4A00A}">
      <dgm:prSet/>
      <dgm:spPr/>
      <dgm:t>
        <a:bodyPr/>
        <a:lstStyle/>
        <a:p>
          <a:endParaRPr lang="en-US"/>
        </a:p>
      </dgm:t>
    </dgm:pt>
    <dgm:pt modelId="{F6227CDA-C3C1-49CF-B3C4-2124D4D0E626}" type="sibTrans" cxnId="{FAEA26B4-C155-4C73-A19B-232454E4A00A}">
      <dgm:prSet/>
      <dgm:spPr/>
      <dgm:t>
        <a:bodyPr/>
        <a:lstStyle/>
        <a:p>
          <a:endParaRPr lang="en-US"/>
        </a:p>
      </dgm:t>
    </dgm:pt>
    <dgm:pt modelId="{78133846-B8F2-45BB-96D7-5F1D15AE710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Galerie d’images</a:t>
          </a:r>
          <a:endParaRPr lang="en-US"/>
        </a:p>
      </dgm:t>
    </dgm:pt>
    <dgm:pt modelId="{651F3873-9B8F-47F5-A0CD-4FBE63C6385C}" type="parTrans" cxnId="{CF1AD030-6676-4544-B2D4-BB26B3C71152}">
      <dgm:prSet/>
      <dgm:spPr/>
      <dgm:t>
        <a:bodyPr/>
        <a:lstStyle/>
        <a:p>
          <a:endParaRPr lang="en-US"/>
        </a:p>
      </dgm:t>
    </dgm:pt>
    <dgm:pt modelId="{21519AE6-C711-44E4-890C-806F7B69CE22}" type="sibTrans" cxnId="{CF1AD030-6676-4544-B2D4-BB26B3C71152}">
      <dgm:prSet/>
      <dgm:spPr/>
      <dgm:t>
        <a:bodyPr/>
        <a:lstStyle/>
        <a:p>
          <a:endParaRPr lang="en-US"/>
        </a:p>
      </dgm:t>
    </dgm:pt>
    <dgm:pt modelId="{16CA8C72-1E74-4CEF-B3F7-9511B5F812C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Création des catalogues</a:t>
          </a:r>
          <a:endParaRPr lang="en-US"/>
        </a:p>
      </dgm:t>
    </dgm:pt>
    <dgm:pt modelId="{4B81D483-7535-4863-9062-62BB5E9C5637}" type="parTrans" cxnId="{A0B02CDF-B4CE-44B9-954B-BDE8690F2195}">
      <dgm:prSet/>
      <dgm:spPr/>
      <dgm:t>
        <a:bodyPr/>
        <a:lstStyle/>
        <a:p>
          <a:endParaRPr lang="en-US"/>
        </a:p>
      </dgm:t>
    </dgm:pt>
    <dgm:pt modelId="{9B0E5CEE-B6CD-41CC-AF1A-D91E2272639B}" type="sibTrans" cxnId="{A0B02CDF-B4CE-44B9-954B-BDE8690F2195}">
      <dgm:prSet/>
      <dgm:spPr/>
      <dgm:t>
        <a:bodyPr/>
        <a:lstStyle/>
        <a:p>
          <a:endParaRPr lang="en-US"/>
        </a:p>
      </dgm:t>
    </dgm:pt>
    <dgm:pt modelId="{F9968F8C-C739-44C0-83F2-403BFEAEEB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Sécurité</a:t>
          </a:r>
          <a:endParaRPr lang="en-US"/>
        </a:p>
      </dgm:t>
    </dgm:pt>
    <dgm:pt modelId="{FE38ADEF-BE87-4B1C-ABA7-49E7FDA7A7D6}" type="parTrans" cxnId="{AA6D536A-AB46-4596-A07C-DF9DD975F5C1}">
      <dgm:prSet/>
      <dgm:spPr/>
      <dgm:t>
        <a:bodyPr/>
        <a:lstStyle/>
        <a:p>
          <a:endParaRPr lang="en-US"/>
        </a:p>
      </dgm:t>
    </dgm:pt>
    <dgm:pt modelId="{B1557B99-3525-4AA2-BD36-5B2C59FA5492}" type="sibTrans" cxnId="{AA6D536A-AB46-4596-A07C-DF9DD975F5C1}">
      <dgm:prSet/>
      <dgm:spPr/>
      <dgm:t>
        <a:bodyPr/>
        <a:lstStyle/>
        <a:p>
          <a:endParaRPr lang="en-US"/>
        </a:p>
      </dgm:t>
    </dgm:pt>
    <dgm:pt modelId="{E7C08129-A0BF-4458-A855-1180B7A9B2E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Démonstration </a:t>
          </a:r>
          <a:endParaRPr lang="en-US"/>
        </a:p>
      </dgm:t>
    </dgm:pt>
    <dgm:pt modelId="{71E850C9-ACDB-4F7E-A4F7-5199490AA15A}" type="parTrans" cxnId="{C52BE499-7C12-45E3-AF82-1904D85E7161}">
      <dgm:prSet/>
      <dgm:spPr/>
      <dgm:t>
        <a:bodyPr/>
        <a:lstStyle/>
        <a:p>
          <a:endParaRPr lang="en-US"/>
        </a:p>
      </dgm:t>
    </dgm:pt>
    <dgm:pt modelId="{F3083B5F-7867-4345-B885-8D0AF0BE1C2D}" type="sibTrans" cxnId="{C52BE499-7C12-45E3-AF82-1904D85E7161}">
      <dgm:prSet/>
      <dgm:spPr/>
      <dgm:t>
        <a:bodyPr/>
        <a:lstStyle/>
        <a:p>
          <a:endParaRPr lang="en-US"/>
        </a:p>
      </dgm:t>
    </dgm:pt>
    <dgm:pt modelId="{75B7199E-F179-486D-AF1A-81B8069B4D5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Plan démo</a:t>
          </a:r>
          <a:endParaRPr lang="en-US"/>
        </a:p>
      </dgm:t>
    </dgm:pt>
    <dgm:pt modelId="{0209F4D1-3543-4E6E-8388-1A2D1F4AAF08}" type="parTrans" cxnId="{7E05A178-36DE-468F-B614-8BC714A35CAD}">
      <dgm:prSet/>
      <dgm:spPr/>
      <dgm:t>
        <a:bodyPr/>
        <a:lstStyle/>
        <a:p>
          <a:endParaRPr lang="en-US"/>
        </a:p>
      </dgm:t>
    </dgm:pt>
    <dgm:pt modelId="{3AAA8105-3414-4D27-B9A3-077CDCDE711C}" type="sibTrans" cxnId="{7E05A178-36DE-468F-B614-8BC714A35CAD}">
      <dgm:prSet/>
      <dgm:spPr/>
      <dgm:t>
        <a:bodyPr/>
        <a:lstStyle/>
        <a:p>
          <a:endParaRPr lang="en-US"/>
        </a:p>
      </dgm:t>
    </dgm:pt>
    <dgm:pt modelId="{4FD03041-BE51-432A-8C85-8465B2265B1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Démo</a:t>
          </a:r>
          <a:endParaRPr lang="en-US"/>
        </a:p>
      </dgm:t>
    </dgm:pt>
    <dgm:pt modelId="{51AE04A6-5A7E-4DAE-9D4C-B807B1D8137D}" type="parTrans" cxnId="{B9311713-8D04-4357-8D91-BC535F8F7957}">
      <dgm:prSet/>
      <dgm:spPr/>
      <dgm:t>
        <a:bodyPr/>
        <a:lstStyle/>
        <a:p>
          <a:endParaRPr lang="en-US"/>
        </a:p>
      </dgm:t>
    </dgm:pt>
    <dgm:pt modelId="{4D4843AC-D7A4-4768-B154-9EC40FC40A77}" type="sibTrans" cxnId="{B9311713-8D04-4357-8D91-BC535F8F7957}">
      <dgm:prSet/>
      <dgm:spPr/>
      <dgm:t>
        <a:bodyPr/>
        <a:lstStyle/>
        <a:p>
          <a:endParaRPr lang="en-US"/>
        </a:p>
      </dgm:t>
    </dgm:pt>
    <dgm:pt modelId="{29F8CA16-A6D5-4431-957A-DFE52249B72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Conclusion</a:t>
          </a:r>
          <a:endParaRPr lang="en-US"/>
        </a:p>
      </dgm:t>
    </dgm:pt>
    <dgm:pt modelId="{D38FEE9D-31D0-487C-AD32-6C291F3FE6AD}" type="parTrans" cxnId="{21C2A414-2414-47EE-BABF-9F68BAF1B25B}">
      <dgm:prSet/>
      <dgm:spPr/>
      <dgm:t>
        <a:bodyPr/>
        <a:lstStyle/>
        <a:p>
          <a:endParaRPr lang="en-US"/>
        </a:p>
      </dgm:t>
    </dgm:pt>
    <dgm:pt modelId="{BF956345-9682-42E7-AB18-7D6D269A887F}" type="sibTrans" cxnId="{21C2A414-2414-47EE-BABF-9F68BAF1B25B}">
      <dgm:prSet/>
      <dgm:spPr/>
      <dgm:t>
        <a:bodyPr/>
        <a:lstStyle/>
        <a:p>
          <a:endParaRPr lang="en-US"/>
        </a:p>
      </dgm:t>
    </dgm:pt>
    <dgm:pt modelId="{D40F4C71-DA10-4899-B8FC-06058019E503}" type="pres">
      <dgm:prSet presAssocID="{893AF22C-CDD4-44CD-B0B8-E8A54E7615A4}" presName="root" presStyleCnt="0">
        <dgm:presLayoutVars>
          <dgm:dir/>
          <dgm:resizeHandles val="exact"/>
        </dgm:presLayoutVars>
      </dgm:prSet>
      <dgm:spPr/>
    </dgm:pt>
    <dgm:pt modelId="{91A234A5-CF38-484D-BCCE-DE3D9B7EF28F}" type="pres">
      <dgm:prSet presAssocID="{B396A238-ED71-49DA-8A7A-EE762AEECD3B}" presName="compNode" presStyleCnt="0"/>
      <dgm:spPr/>
    </dgm:pt>
    <dgm:pt modelId="{21C3E4C4-9707-4286-A90A-569E112A7473}" type="pres">
      <dgm:prSet presAssocID="{B396A238-ED71-49DA-8A7A-EE762AEECD3B}" presName="bgRect" presStyleLbl="bgShp" presStyleIdx="0" presStyleCnt="6"/>
      <dgm:spPr/>
    </dgm:pt>
    <dgm:pt modelId="{30530838-0E6D-4CAC-8367-095C95580CBE}" type="pres">
      <dgm:prSet presAssocID="{B396A238-ED71-49DA-8A7A-EE762AEECD3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280FA93E-F28A-4487-9105-C0DED4BD1234}" type="pres">
      <dgm:prSet presAssocID="{B396A238-ED71-49DA-8A7A-EE762AEECD3B}" presName="spaceRect" presStyleCnt="0"/>
      <dgm:spPr/>
    </dgm:pt>
    <dgm:pt modelId="{64D777ED-550B-40DC-9204-64EA2247E35F}" type="pres">
      <dgm:prSet presAssocID="{B396A238-ED71-49DA-8A7A-EE762AEECD3B}" presName="parTx" presStyleLbl="revTx" presStyleIdx="0" presStyleCnt="11">
        <dgm:presLayoutVars>
          <dgm:chMax val="0"/>
          <dgm:chPref val="0"/>
        </dgm:presLayoutVars>
      </dgm:prSet>
      <dgm:spPr/>
    </dgm:pt>
    <dgm:pt modelId="{6105FD29-202D-42B3-86C3-A92B68E0BA48}" type="pres">
      <dgm:prSet presAssocID="{B396A238-ED71-49DA-8A7A-EE762AEECD3B}" presName="desTx" presStyleLbl="revTx" presStyleIdx="1" presStyleCnt="11">
        <dgm:presLayoutVars/>
      </dgm:prSet>
      <dgm:spPr/>
    </dgm:pt>
    <dgm:pt modelId="{3475F829-7E7B-4515-8410-1AE786511AF1}" type="pres">
      <dgm:prSet presAssocID="{749FE664-C73B-463D-8CBE-47C130F85455}" presName="sibTrans" presStyleCnt="0"/>
      <dgm:spPr/>
    </dgm:pt>
    <dgm:pt modelId="{9AFD1469-0EEE-4AB9-BCDB-B23831832BC4}" type="pres">
      <dgm:prSet presAssocID="{B56512F8-9982-4471-9EBD-FA9125B32ABE}" presName="compNode" presStyleCnt="0"/>
      <dgm:spPr/>
    </dgm:pt>
    <dgm:pt modelId="{F6DA6D4D-13E5-4C81-B0CC-0574D8F97AF7}" type="pres">
      <dgm:prSet presAssocID="{B56512F8-9982-4471-9EBD-FA9125B32ABE}" presName="bgRect" presStyleLbl="bgShp" presStyleIdx="1" presStyleCnt="6"/>
      <dgm:spPr/>
    </dgm:pt>
    <dgm:pt modelId="{FCE71467-4DDB-43E8-BB71-7495383A6A67}" type="pres">
      <dgm:prSet presAssocID="{B56512F8-9982-4471-9EBD-FA9125B32AB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34E0EE0-10A3-4F4C-9A95-E626FF56E715}" type="pres">
      <dgm:prSet presAssocID="{B56512F8-9982-4471-9EBD-FA9125B32ABE}" presName="spaceRect" presStyleCnt="0"/>
      <dgm:spPr/>
    </dgm:pt>
    <dgm:pt modelId="{D20805F1-808B-4171-BDDF-7055178BAC06}" type="pres">
      <dgm:prSet presAssocID="{B56512F8-9982-4471-9EBD-FA9125B32ABE}" presName="parTx" presStyleLbl="revTx" presStyleIdx="2" presStyleCnt="11">
        <dgm:presLayoutVars>
          <dgm:chMax val="0"/>
          <dgm:chPref val="0"/>
        </dgm:presLayoutVars>
      </dgm:prSet>
      <dgm:spPr/>
    </dgm:pt>
    <dgm:pt modelId="{257CE6EB-8418-4C5D-817B-5F4225F83DC2}" type="pres">
      <dgm:prSet presAssocID="{B56512F8-9982-4471-9EBD-FA9125B32ABE}" presName="desTx" presStyleLbl="revTx" presStyleIdx="3" presStyleCnt="11">
        <dgm:presLayoutVars/>
      </dgm:prSet>
      <dgm:spPr/>
    </dgm:pt>
    <dgm:pt modelId="{323FA42D-1D8B-4993-BE4E-6D136B99374A}" type="pres">
      <dgm:prSet presAssocID="{0CBAD9C1-6326-4809-8519-8DF29BCB15CF}" presName="sibTrans" presStyleCnt="0"/>
      <dgm:spPr/>
    </dgm:pt>
    <dgm:pt modelId="{20F3C8B7-56E1-4DC3-8F74-19BD5A9008AF}" type="pres">
      <dgm:prSet presAssocID="{A00AC797-B8E5-443F-8DD9-F39B99E57A70}" presName="compNode" presStyleCnt="0"/>
      <dgm:spPr/>
    </dgm:pt>
    <dgm:pt modelId="{2DA7AFBD-81CB-40BA-A530-F45890163328}" type="pres">
      <dgm:prSet presAssocID="{A00AC797-B8E5-443F-8DD9-F39B99E57A70}" presName="bgRect" presStyleLbl="bgShp" presStyleIdx="2" presStyleCnt="6"/>
      <dgm:spPr/>
    </dgm:pt>
    <dgm:pt modelId="{503D5C31-66AC-490C-89A4-E7CD8A47A317}" type="pres">
      <dgm:prSet presAssocID="{A00AC797-B8E5-443F-8DD9-F39B99E57A7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1BE8F5B-7B94-4E72-87AB-A7A86DDDAE7D}" type="pres">
      <dgm:prSet presAssocID="{A00AC797-B8E5-443F-8DD9-F39B99E57A70}" presName="spaceRect" presStyleCnt="0"/>
      <dgm:spPr/>
    </dgm:pt>
    <dgm:pt modelId="{CA12E93D-A495-42FC-A181-BC61B8EE0520}" type="pres">
      <dgm:prSet presAssocID="{A00AC797-B8E5-443F-8DD9-F39B99E57A70}" presName="parTx" presStyleLbl="revTx" presStyleIdx="4" presStyleCnt="11">
        <dgm:presLayoutVars>
          <dgm:chMax val="0"/>
          <dgm:chPref val="0"/>
        </dgm:presLayoutVars>
      </dgm:prSet>
      <dgm:spPr/>
    </dgm:pt>
    <dgm:pt modelId="{CEB83E6C-66EB-4912-A9E0-9F0F7FE9C92B}" type="pres">
      <dgm:prSet presAssocID="{A00AC797-B8E5-443F-8DD9-F39B99E57A70}" presName="desTx" presStyleLbl="revTx" presStyleIdx="5" presStyleCnt="11">
        <dgm:presLayoutVars/>
      </dgm:prSet>
      <dgm:spPr/>
    </dgm:pt>
    <dgm:pt modelId="{AF9568E5-F1E3-4DAA-8CF6-6B31E051532B}" type="pres">
      <dgm:prSet presAssocID="{0233F7BE-C44F-4D61-8AE1-903B62011AE8}" presName="sibTrans" presStyleCnt="0"/>
      <dgm:spPr/>
    </dgm:pt>
    <dgm:pt modelId="{E8C40002-288D-4C9A-8D2F-9D4FA316B164}" type="pres">
      <dgm:prSet presAssocID="{38FD5D32-B5D9-43ED-A5FB-1D5D019D521E}" presName="compNode" presStyleCnt="0"/>
      <dgm:spPr/>
    </dgm:pt>
    <dgm:pt modelId="{24AC9924-2967-4D51-A9AF-BFBC8D3DBCD1}" type="pres">
      <dgm:prSet presAssocID="{38FD5D32-B5D9-43ED-A5FB-1D5D019D521E}" presName="bgRect" presStyleLbl="bgShp" presStyleIdx="3" presStyleCnt="6"/>
      <dgm:spPr/>
    </dgm:pt>
    <dgm:pt modelId="{7535FE48-E8A8-4B55-93B0-67730E447E4B}" type="pres">
      <dgm:prSet presAssocID="{38FD5D32-B5D9-43ED-A5FB-1D5D019D52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50DC9D45-EDE8-4DBD-B553-4B3D4AC4DF56}" type="pres">
      <dgm:prSet presAssocID="{38FD5D32-B5D9-43ED-A5FB-1D5D019D521E}" presName="spaceRect" presStyleCnt="0"/>
      <dgm:spPr/>
    </dgm:pt>
    <dgm:pt modelId="{577C607E-7514-4F14-95C2-241A0702A8FA}" type="pres">
      <dgm:prSet presAssocID="{38FD5D32-B5D9-43ED-A5FB-1D5D019D521E}" presName="parTx" presStyleLbl="revTx" presStyleIdx="6" presStyleCnt="11">
        <dgm:presLayoutVars>
          <dgm:chMax val="0"/>
          <dgm:chPref val="0"/>
        </dgm:presLayoutVars>
      </dgm:prSet>
      <dgm:spPr/>
    </dgm:pt>
    <dgm:pt modelId="{0B070DF2-D848-4CC4-838C-AFA9EAEC70BF}" type="pres">
      <dgm:prSet presAssocID="{38FD5D32-B5D9-43ED-A5FB-1D5D019D521E}" presName="desTx" presStyleLbl="revTx" presStyleIdx="7" presStyleCnt="11">
        <dgm:presLayoutVars/>
      </dgm:prSet>
      <dgm:spPr/>
    </dgm:pt>
    <dgm:pt modelId="{855A60B2-83E8-48B8-8DC2-F97ED2D0F247}" type="pres">
      <dgm:prSet presAssocID="{8EBA6F59-B8E9-4FD2-9BB7-5CC443DC22A0}" presName="sibTrans" presStyleCnt="0"/>
      <dgm:spPr/>
    </dgm:pt>
    <dgm:pt modelId="{A75385A1-95F7-4ABE-8811-1401421F0EE0}" type="pres">
      <dgm:prSet presAssocID="{E7C08129-A0BF-4458-A855-1180B7A9B2E7}" presName="compNode" presStyleCnt="0"/>
      <dgm:spPr/>
    </dgm:pt>
    <dgm:pt modelId="{510571CC-E8B6-4630-A126-77DC43214C6F}" type="pres">
      <dgm:prSet presAssocID="{E7C08129-A0BF-4458-A855-1180B7A9B2E7}" presName="bgRect" presStyleLbl="bgShp" presStyleIdx="4" presStyleCnt="6"/>
      <dgm:spPr/>
    </dgm:pt>
    <dgm:pt modelId="{A42744F3-4737-48F9-AB14-2987CB68975B}" type="pres">
      <dgm:prSet presAssocID="{E7C08129-A0BF-4458-A855-1180B7A9B2E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BBECE20-C0BE-400E-97C9-066F7732F76A}" type="pres">
      <dgm:prSet presAssocID="{E7C08129-A0BF-4458-A855-1180B7A9B2E7}" presName="spaceRect" presStyleCnt="0"/>
      <dgm:spPr/>
    </dgm:pt>
    <dgm:pt modelId="{7F8D080F-AB47-4F25-9A2D-B3A7E4C28D81}" type="pres">
      <dgm:prSet presAssocID="{E7C08129-A0BF-4458-A855-1180B7A9B2E7}" presName="parTx" presStyleLbl="revTx" presStyleIdx="8" presStyleCnt="11">
        <dgm:presLayoutVars>
          <dgm:chMax val="0"/>
          <dgm:chPref val="0"/>
        </dgm:presLayoutVars>
      </dgm:prSet>
      <dgm:spPr/>
    </dgm:pt>
    <dgm:pt modelId="{4B3FF242-C8BD-4761-B699-BD0AAC1D3AB1}" type="pres">
      <dgm:prSet presAssocID="{E7C08129-A0BF-4458-A855-1180B7A9B2E7}" presName="desTx" presStyleLbl="revTx" presStyleIdx="9" presStyleCnt="11">
        <dgm:presLayoutVars/>
      </dgm:prSet>
      <dgm:spPr/>
    </dgm:pt>
    <dgm:pt modelId="{00C26208-99B0-4CE2-AF30-A818D3A607BE}" type="pres">
      <dgm:prSet presAssocID="{F3083B5F-7867-4345-B885-8D0AF0BE1C2D}" presName="sibTrans" presStyleCnt="0"/>
      <dgm:spPr/>
    </dgm:pt>
    <dgm:pt modelId="{96F9AAD1-5445-4874-B3BA-1CD7EC4182E2}" type="pres">
      <dgm:prSet presAssocID="{29F8CA16-A6D5-4431-957A-DFE52249B721}" presName="compNode" presStyleCnt="0"/>
      <dgm:spPr/>
    </dgm:pt>
    <dgm:pt modelId="{C6C77E0E-B571-4F04-B267-FEAF1E8478FC}" type="pres">
      <dgm:prSet presAssocID="{29F8CA16-A6D5-4431-957A-DFE52249B721}" presName="bgRect" presStyleLbl="bgShp" presStyleIdx="5" presStyleCnt="6"/>
      <dgm:spPr/>
    </dgm:pt>
    <dgm:pt modelId="{2A7FD04C-F7C3-47AE-BE90-4493E3467454}" type="pres">
      <dgm:prSet presAssocID="{29F8CA16-A6D5-4431-957A-DFE52249B72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0B0AED-B20A-456C-B4AA-11B56ECBEB91}" type="pres">
      <dgm:prSet presAssocID="{29F8CA16-A6D5-4431-957A-DFE52249B721}" presName="spaceRect" presStyleCnt="0"/>
      <dgm:spPr/>
    </dgm:pt>
    <dgm:pt modelId="{FFFCC8D2-3CF5-452F-BE03-04AC255D4FE5}" type="pres">
      <dgm:prSet presAssocID="{29F8CA16-A6D5-4431-957A-DFE52249B721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4FF8720C-134E-42C8-AE11-A6A18DA5CDC6}" type="presOf" srcId="{B56512F8-9982-4471-9EBD-FA9125B32ABE}" destId="{D20805F1-808B-4171-BDDF-7055178BAC06}" srcOrd="0" destOrd="0" presId="urn:microsoft.com/office/officeart/2018/2/layout/IconVerticalSolidList"/>
    <dgm:cxn modelId="{47BF610F-949E-4B5F-B626-C8987F2C8B6A}" srcId="{B396A238-ED71-49DA-8A7A-EE762AEECD3B}" destId="{3410260F-CDC8-4F1A-92C6-5FEDF12B9A6E}" srcOrd="0" destOrd="0" parTransId="{D901BCC1-FC03-4ED4-9C5D-52D8A08593A6}" sibTransId="{1A26E49A-63EB-411A-B0FE-F56F476C6C2F}"/>
    <dgm:cxn modelId="{B9311713-8D04-4357-8D91-BC535F8F7957}" srcId="{E7C08129-A0BF-4458-A855-1180B7A9B2E7}" destId="{4FD03041-BE51-432A-8C85-8465B2265B14}" srcOrd="1" destOrd="0" parTransId="{51AE04A6-5A7E-4DAE-9D4C-B807B1D8137D}" sibTransId="{4D4843AC-D7A4-4768-B154-9EC40FC40A77}"/>
    <dgm:cxn modelId="{28F16513-9F8F-4D46-91E8-623F530D4270}" srcId="{893AF22C-CDD4-44CD-B0B8-E8A54E7615A4}" destId="{A00AC797-B8E5-443F-8DD9-F39B99E57A70}" srcOrd="2" destOrd="0" parTransId="{782995AB-452A-4DB9-B465-054C25B37B71}" sibTransId="{0233F7BE-C44F-4D61-8AE1-903B62011AE8}"/>
    <dgm:cxn modelId="{3F73D613-1E3A-4A11-BBC8-8C7B58A8F3C6}" srcId="{38FD5D32-B5D9-43ED-A5FB-1D5D019D521E}" destId="{537C7047-7ACC-463F-B120-BB544F1AF88C}" srcOrd="0" destOrd="0" parTransId="{AE504533-D0F5-432D-9306-1AAF5A9C1B81}" sibTransId="{7631FB78-1C6F-4A3F-88BE-7700D6332C37}"/>
    <dgm:cxn modelId="{21C2A414-2414-47EE-BABF-9F68BAF1B25B}" srcId="{893AF22C-CDD4-44CD-B0B8-E8A54E7615A4}" destId="{29F8CA16-A6D5-4431-957A-DFE52249B721}" srcOrd="5" destOrd="0" parTransId="{D38FEE9D-31D0-487C-AD32-6C291F3FE6AD}" sibTransId="{BF956345-9682-42E7-AB18-7D6D269A887F}"/>
    <dgm:cxn modelId="{C61DCD1E-A09A-4681-8E0B-BC8EFDCB15D1}" type="presOf" srcId="{75B7199E-F179-486D-AF1A-81B8069B4D5C}" destId="{4B3FF242-C8BD-4761-B699-BD0AAC1D3AB1}" srcOrd="0" destOrd="0" presId="urn:microsoft.com/office/officeart/2018/2/layout/IconVerticalSolidList"/>
    <dgm:cxn modelId="{0EFA4528-B967-4DC8-8605-AB571EC9D2E5}" srcId="{B396A238-ED71-49DA-8A7A-EE762AEECD3B}" destId="{7CC45221-56F9-4F3A-B8ED-0A13EE02B88C}" srcOrd="1" destOrd="0" parTransId="{B5D5DB92-69DE-40F0-8708-D900A55A2EE1}" sibTransId="{EEB2AE3D-F4E2-4314-9076-3795D079230B}"/>
    <dgm:cxn modelId="{CF1AD030-6676-4544-B2D4-BB26B3C71152}" srcId="{38FD5D32-B5D9-43ED-A5FB-1D5D019D521E}" destId="{78133846-B8F2-45BB-96D7-5F1D15AE710B}" srcOrd="2" destOrd="0" parTransId="{651F3873-9B8F-47F5-A0CD-4FBE63C6385C}" sibTransId="{21519AE6-C711-44E4-890C-806F7B69CE22}"/>
    <dgm:cxn modelId="{8D4E093F-6969-499E-BE00-B59555BEDF4A}" type="presOf" srcId="{4FD03041-BE51-432A-8C85-8465B2265B14}" destId="{4B3FF242-C8BD-4761-B699-BD0AAC1D3AB1}" srcOrd="0" destOrd="1" presId="urn:microsoft.com/office/officeart/2018/2/layout/IconVerticalSolidList"/>
    <dgm:cxn modelId="{28A1A867-1263-4D29-AC29-9A0500EA0EF6}" srcId="{893AF22C-CDD4-44CD-B0B8-E8A54E7615A4}" destId="{38FD5D32-B5D9-43ED-A5FB-1D5D019D521E}" srcOrd="3" destOrd="0" parTransId="{990476BE-83DF-43DF-9768-B23E904EB7B9}" sibTransId="{8EBA6F59-B8E9-4FD2-9BB7-5CC443DC22A0}"/>
    <dgm:cxn modelId="{AA6D536A-AB46-4596-A07C-DF9DD975F5C1}" srcId="{38FD5D32-B5D9-43ED-A5FB-1D5D019D521E}" destId="{F9968F8C-C739-44C0-83F2-403BFEAEEB5C}" srcOrd="4" destOrd="0" parTransId="{FE38ADEF-BE87-4B1C-ABA7-49E7FDA7A7D6}" sibTransId="{B1557B99-3525-4AA2-BD36-5B2C59FA5492}"/>
    <dgm:cxn modelId="{3346474C-AD01-43C1-A670-D00783F6032B}" type="presOf" srcId="{0D970357-CEEE-400D-B081-543D95E46315}" destId="{257CE6EB-8418-4C5D-817B-5F4225F83DC2}" srcOrd="0" destOrd="0" presId="urn:microsoft.com/office/officeart/2018/2/layout/IconVerticalSolidList"/>
    <dgm:cxn modelId="{8B97976C-8D73-4F62-8593-CD7C78667F54}" type="presOf" srcId="{B396A238-ED71-49DA-8A7A-EE762AEECD3B}" destId="{64D777ED-550B-40DC-9204-64EA2247E35F}" srcOrd="0" destOrd="0" presId="urn:microsoft.com/office/officeart/2018/2/layout/IconVerticalSolidList"/>
    <dgm:cxn modelId="{7E05A178-36DE-468F-B614-8BC714A35CAD}" srcId="{E7C08129-A0BF-4458-A855-1180B7A9B2E7}" destId="{75B7199E-F179-486D-AF1A-81B8069B4D5C}" srcOrd="0" destOrd="0" parTransId="{0209F4D1-3543-4E6E-8388-1A2D1F4AAF08}" sibTransId="{3AAA8105-3414-4D27-B9A3-077CDCDE711C}"/>
    <dgm:cxn modelId="{79FB4A83-763D-4BBE-8041-416EA9F62CE5}" srcId="{893AF22C-CDD4-44CD-B0B8-E8A54E7615A4}" destId="{B396A238-ED71-49DA-8A7A-EE762AEECD3B}" srcOrd="0" destOrd="0" parTransId="{8CF84E72-F1A7-46AF-AA69-4818E9767203}" sibTransId="{749FE664-C73B-463D-8CBE-47C130F85455}"/>
    <dgm:cxn modelId="{1A64D684-62C6-4721-B4C4-45E1F7F6D751}" type="presOf" srcId="{29F8CA16-A6D5-4431-957A-DFE52249B721}" destId="{FFFCC8D2-3CF5-452F-BE03-04AC255D4FE5}" srcOrd="0" destOrd="0" presId="urn:microsoft.com/office/officeart/2018/2/layout/IconVerticalSolidList"/>
    <dgm:cxn modelId="{E72C2F8D-4719-4248-99E4-75C2FEF6BAB0}" srcId="{A00AC797-B8E5-443F-8DD9-F39B99E57A70}" destId="{E2A156AB-62CC-4028-89F0-DDB36F044947}" srcOrd="1" destOrd="0" parTransId="{0B1A4958-6B21-491D-B52A-733B570F7CAC}" sibTransId="{DD05A81E-BAC1-46CF-9672-06E0354345B0}"/>
    <dgm:cxn modelId="{DD3F4F8F-63CC-4A2F-A56E-3D33BAA2D599}" srcId="{B56512F8-9982-4471-9EBD-FA9125B32ABE}" destId="{C83E165C-D422-4C91-AC77-931AF569C7FF}" srcOrd="2" destOrd="0" parTransId="{2B5D9082-2B98-473C-AAF8-878D4A54026E}" sibTransId="{85ABB0B4-5FDB-481F-BB19-574B627C84C4}"/>
    <dgm:cxn modelId="{9E6EE493-2849-4ACD-BB07-0A9521D7E895}" srcId="{B56512F8-9982-4471-9EBD-FA9125B32ABE}" destId="{BB6A9A82-20E8-453E-B00C-9A842B4580EE}" srcOrd="1" destOrd="0" parTransId="{8DAECE7C-00A7-45EA-8CEF-36DF7BACDFE9}" sibTransId="{ACC43F94-5B67-415C-AE95-ECEFF96CC319}"/>
    <dgm:cxn modelId="{C52BE499-7C12-45E3-AF82-1904D85E7161}" srcId="{893AF22C-CDD4-44CD-B0B8-E8A54E7615A4}" destId="{E7C08129-A0BF-4458-A855-1180B7A9B2E7}" srcOrd="4" destOrd="0" parTransId="{71E850C9-ACDB-4F7E-A4F7-5199490AA15A}" sibTransId="{F3083B5F-7867-4345-B885-8D0AF0BE1C2D}"/>
    <dgm:cxn modelId="{3B25309C-9401-46A3-A5BC-4998CCFEF8C5}" type="presOf" srcId="{3279D60C-4B7D-4F1B-B059-07E9DDF068DB}" destId="{CEB83E6C-66EB-4912-A9E0-9F0F7FE9C92B}" srcOrd="0" destOrd="0" presId="urn:microsoft.com/office/officeart/2018/2/layout/IconVerticalSolidList"/>
    <dgm:cxn modelId="{9B4537A1-6BD8-47EB-96A5-A3843488AA8C}" type="presOf" srcId="{893AF22C-CDD4-44CD-B0B8-E8A54E7615A4}" destId="{D40F4C71-DA10-4899-B8FC-06058019E503}" srcOrd="0" destOrd="0" presId="urn:microsoft.com/office/officeart/2018/2/layout/IconVerticalSolidList"/>
    <dgm:cxn modelId="{33CE15A7-ECF9-4AA5-ADE7-EEFC32430903}" type="presOf" srcId="{1847945B-C572-4695-BF7A-89341F424DE2}" destId="{257CE6EB-8418-4C5D-817B-5F4225F83DC2}" srcOrd="0" destOrd="3" presId="urn:microsoft.com/office/officeart/2018/2/layout/IconVerticalSolidList"/>
    <dgm:cxn modelId="{CD490AAA-07C4-4748-B74B-CD1EF49D3D12}" type="presOf" srcId="{16CA8C72-1E74-4CEF-B3F7-9511B5F812C8}" destId="{0B070DF2-D848-4CC4-838C-AFA9EAEC70BF}" srcOrd="0" destOrd="3" presId="urn:microsoft.com/office/officeart/2018/2/layout/IconVerticalSolidList"/>
    <dgm:cxn modelId="{9CBAA5AA-82F7-413F-BDE6-8AF7227F0B00}" type="presOf" srcId="{537C7047-7ACC-463F-B120-BB544F1AF88C}" destId="{0B070DF2-D848-4CC4-838C-AFA9EAEC70BF}" srcOrd="0" destOrd="0" presId="urn:microsoft.com/office/officeart/2018/2/layout/IconVerticalSolidList"/>
    <dgm:cxn modelId="{F1D2FCAA-D9D9-4906-836E-56A18DBD7969}" srcId="{B56512F8-9982-4471-9EBD-FA9125B32ABE}" destId="{1847945B-C572-4695-BF7A-89341F424DE2}" srcOrd="3" destOrd="0" parTransId="{1DC10F5B-C807-483C-B99D-F60F1CDD4ABD}" sibTransId="{2A7AAA71-02F0-4502-B04E-023EE86A8C22}"/>
    <dgm:cxn modelId="{FAEA26B4-C155-4C73-A19B-232454E4A00A}" srcId="{38FD5D32-B5D9-43ED-A5FB-1D5D019D521E}" destId="{C27DEF7A-0CE2-4509-906A-10D83C963A7B}" srcOrd="1" destOrd="0" parTransId="{0DE68993-47D1-487A-BB86-032E7E4A4B1E}" sibTransId="{F6227CDA-C3C1-49CF-B3C4-2124D4D0E626}"/>
    <dgm:cxn modelId="{34605CB6-BD43-41CA-AED2-D6FE556F5420}" type="presOf" srcId="{F9968F8C-C739-44C0-83F2-403BFEAEEB5C}" destId="{0B070DF2-D848-4CC4-838C-AFA9EAEC70BF}" srcOrd="0" destOrd="4" presId="urn:microsoft.com/office/officeart/2018/2/layout/IconVerticalSolidList"/>
    <dgm:cxn modelId="{41A58FB6-8C2C-4E50-8C54-814732DFD548}" type="presOf" srcId="{38FD5D32-B5D9-43ED-A5FB-1D5D019D521E}" destId="{577C607E-7514-4F14-95C2-241A0702A8FA}" srcOrd="0" destOrd="0" presId="urn:microsoft.com/office/officeart/2018/2/layout/IconVerticalSolidList"/>
    <dgm:cxn modelId="{6BDBF4BA-5623-4A9B-80C9-EDC63019F8B1}" type="presOf" srcId="{78133846-B8F2-45BB-96D7-5F1D15AE710B}" destId="{0B070DF2-D848-4CC4-838C-AFA9EAEC70BF}" srcOrd="0" destOrd="2" presId="urn:microsoft.com/office/officeart/2018/2/layout/IconVerticalSolidList"/>
    <dgm:cxn modelId="{504954BB-28FE-4A87-890A-269986007307}" type="presOf" srcId="{C83E165C-D422-4C91-AC77-931AF569C7FF}" destId="{257CE6EB-8418-4C5D-817B-5F4225F83DC2}" srcOrd="0" destOrd="2" presId="urn:microsoft.com/office/officeart/2018/2/layout/IconVerticalSolidList"/>
    <dgm:cxn modelId="{A3E94AC2-B735-4793-9AE4-7C0AED84A504}" srcId="{B56512F8-9982-4471-9EBD-FA9125B32ABE}" destId="{0D970357-CEEE-400D-B081-543D95E46315}" srcOrd="0" destOrd="0" parTransId="{B00C5B1E-3C6A-4A23-9CE3-91E06D95304C}" sibTransId="{D76C6BDB-2E95-4ECA-82F8-AFEB80A9A8A8}"/>
    <dgm:cxn modelId="{3A7431C5-C702-4D28-A3BC-62B364BF4350}" srcId="{A00AC797-B8E5-443F-8DD9-F39B99E57A70}" destId="{3279D60C-4B7D-4F1B-B059-07E9DDF068DB}" srcOrd="0" destOrd="0" parTransId="{13BC39AF-D3CB-4784-A7F0-7234590A6AD7}" sibTransId="{F1AF8B5B-1112-4B74-BFAC-7BAA175409C7}"/>
    <dgm:cxn modelId="{173994C7-88CB-430B-A46E-BCC6C6575E23}" type="presOf" srcId="{E2A156AB-62CC-4028-89F0-DDB36F044947}" destId="{CEB83E6C-66EB-4912-A9E0-9F0F7FE9C92B}" srcOrd="0" destOrd="1" presId="urn:microsoft.com/office/officeart/2018/2/layout/IconVerticalSolidList"/>
    <dgm:cxn modelId="{9B809BCF-241F-439B-8A10-9A2506E04B6B}" type="presOf" srcId="{BB6A9A82-20E8-453E-B00C-9A842B4580EE}" destId="{257CE6EB-8418-4C5D-817B-5F4225F83DC2}" srcOrd="0" destOrd="1" presId="urn:microsoft.com/office/officeart/2018/2/layout/IconVerticalSolidList"/>
    <dgm:cxn modelId="{19260FD2-09E2-4199-BD6D-BDC873703B81}" type="presOf" srcId="{C27DEF7A-0CE2-4509-906A-10D83C963A7B}" destId="{0B070DF2-D848-4CC4-838C-AFA9EAEC70BF}" srcOrd="0" destOrd="1" presId="urn:microsoft.com/office/officeart/2018/2/layout/IconVerticalSolidList"/>
    <dgm:cxn modelId="{D57042D2-D06B-4F90-9BD8-AF22C955A679}" type="presOf" srcId="{7CC45221-56F9-4F3A-B8ED-0A13EE02B88C}" destId="{6105FD29-202D-42B3-86C3-A92B68E0BA48}" srcOrd="0" destOrd="1" presId="urn:microsoft.com/office/officeart/2018/2/layout/IconVerticalSolidList"/>
    <dgm:cxn modelId="{623F0FD4-E9C2-4DA8-89BF-B6CC41AA38E9}" type="presOf" srcId="{E7C08129-A0BF-4458-A855-1180B7A9B2E7}" destId="{7F8D080F-AB47-4F25-9A2D-B3A7E4C28D81}" srcOrd="0" destOrd="0" presId="urn:microsoft.com/office/officeart/2018/2/layout/IconVerticalSolidList"/>
    <dgm:cxn modelId="{402D1CD5-6A7E-45AB-901E-C6D86E308C72}" srcId="{893AF22C-CDD4-44CD-B0B8-E8A54E7615A4}" destId="{B56512F8-9982-4471-9EBD-FA9125B32ABE}" srcOrd="1" destOrd="0" parTransId="{47331618-5F7D-43BF-A6F0-A92CE0958FFF}" sibTransId="{0CBAD9C1-6326-4809-8519-8DF29BCB15CF}"/>
    <dgm:cxn modelId="{A0B02CDF-B4CE-44B9-954B-BDE8690F2195}" srcId="{38FD5D32-B5D9-43ED-A5FB-1D5D019D521E}" destId="{16CA8C72-1E74-4CEF-B3F7-9511B5F812C8}" srcOrd="3" destOrd="0" parTransId="{4B81D483-7535-4863-9062-62BB5E9C5637}" sibTransId="{9B0E5CEE-B6CD-41CC-AF1A-D91E2272639B}"/>
    <dgm:cxn modelId="{ED425BE7-B546-4ABF-8B21-72ECC46CBC4F}" type="presOf" srcId="{A00AC797-B8E5-443F-8DD9-F39B99E57A70}" destId="{CA12E93D-A495-42FC-A181-BC61B8EE0520}" srcOrd="0" destOrd="0" presId="urn:microsoft.com/office/officeart/2018/2/layout/IconVerticalSolidList"/>
    <dgm:cxn modelId="{AA5BB8F7-B8A3-483D-A562-682CF9844538}" type="presOf" srcId="{3410260F-CDC8-4F1A-92C6-5FEDF12B9A6E}" destId="{6105FD29-202D-42B3-86C3-A92B68E0BA48}" srcOrd="0" destOrd="0" presId="urn:microsoft.com/office/officeart/2018/2/layout/IconVerticalSolidList"/>
    <dgm:cxn modelId="{0BE73B56-A191-4E17-9122-FA308E4A606A}" type="presParOf" srcId="{D40F4C71-DA10-4899-B8FC-06058019E503}" destId="{91A234A5-CF38-484D-BCCE-DE3D9B7EF28F}" srcOrd="0" destOrd="0" presId="urn:microsoft.com/office/officeart/2018/2/layout/IconVerticalSolidList"/>
    <dgm:cxn modelId="{26674269-644D-4EB1-9EB2-D4F694F70EEB}" type="presParOf" srcId="{91A234A5-CF38-484D-BCCE-DE3D9B7EF28F}" destId="{21C3E4C4-9707-4286-A90A-569E112A7473}" srcOrd="0" destOrd="0" presId="urn:microsoft.com/office/officeart/2018/2/layout/IconVerticalSolidList"/>
    <dgm:cxn modelId="{403EFBC2-FD1D-4800-949B-14F1F4C3FE81}" type="presParOf" srcId="{91A234A5-CF38-484D-BCCE-DE3D9B7EF28F}" destId="{30530838-0E6D-4CAC-8367-095C95580CBE}" srcOrd="1" destOrd="0" presId="urn:microsoft.com/office/officeart/2018/2/layout/IconVerticalSolidList"/>
    <dgm:cxn modelId="{89FB01D4-1C08-4B97-B548-985C75C1BE4C}" type="presParOf" srcId="{91A234A5-CF38-484D-BCCE-DE3D9B7EF28F}" destId="{280FA93E-F28A-4487-9105-C0DED4BD1234}" srcOrd="2" destOrd="0" presId="urn:microsoft.com/office/officeart/2018/2/layout/IconVerticalSolidList"/>
    <dgm:cxn modelId="{6F63781D-F7FD-4F87-91B0-0F519CD685EB}" type="presParOf" srcId="{91A234A5-CF38-484D-BCCE-DE3D9B7EF28F}" destId="{64D777ED-550B-40DC-9204-64EA2247E35F}" srcOrd="3" destOrd="0" presId="urn:microsoft.com/office/officeart/2018/2/layout/IconVerticalSolidList"/>
    <dgm:cxn modelId="{392EABD2-D238-464B-9539-624B798FE9D4}" type="presParOf" srcId="{91A234A5-CF38-484D-BCCE-DE3D9B7EF28F}" destId="{6105FD29-202D-42B3-86C3-A92B68E0BA48}" srcOrd="4" destOrd="0" presId="urn:microsoft.com/office/officeart/2018/2/layout/IconVerticalSolidList"/>
    <dgm:cxn modelId="{A57649A0-126C-4B4C-9727-5220B5961F79}" type="presParOf" srcId="{D40F4C71-DA10-4899-B8FC-06058019E503}" destId="{3475F829-7E7B-4515-8410-1AE786511AF1}" srcOrd="1" destOrd="0" presId="urn:microsoft.com/office/officeart/2018/2/layout/IconVerticalSolidList"/>
    <dgm:cxn modelId="{A4FBDED0-991E-4C0C-983B-78164C5C0A27}" type="presParOf" srcId="{D40F4C71-DA10-4899-B8FC-06058019E503}" destId="{9AFD1469-0EEE-4AB9-BCDB-B23831832BC4}" srcOrd="2" destOrd="0" presId="urn:microsoft.com/office/officeart/2018/2/layout/IconVerticalSolidList"/>
    <dgm:cxn modelId="{E488A201-2988-42DE-A574-6FFFB81148E7}" type="presParOf" srcId="{9AFD1469-0EEE-4AB9-BCDB-B23831832BC4}" destId="{F6DA6D4D-13E5-4C81-B0CC-0574D8F97AF7}" srcOrd="0" destOrd="0" presId="urn:microsoft.com/office/officeart/2018/2/layout/IconVerticalSolidList"/>
    <dgm:cxn modelId="{4A7DB0B3-E14D-4669-B4CA-9D108E4176F8}" type="presParOf" srcId="{9AFD1469-0EEE-4AB9-BCDB-B23831832BC4}" destId="{FCE71467-4DDB-43E8-BB71-7495383A6A67}" srcOrd="1" destOrd="0" presId="urn:microsoft.com/office/officeart/2018/2/layout/IconVerticalSolidList"/>
    <dgm:cxn modelId="{8A95786D-42FF-4CA5-912A-D026558FE0F4}" type="presParOf" srcId="{9AFD1469-0EEE-4AB9-BCDB-B23831832BC4}" destId="{E34E0EE0-10A3-4F4C-9A95-E626FF56E715}" srcOrd="2" destOrd="0" presId="urn:microsoft.com/office/officeart/2018/2/layout/IconVerticalSolidList"/>
    <dgm:cxn modelId="{06A58DC2-E944-4FEF-AFA2-401ACD7F5462}" type="presParOf" srcId="{9AFD1469-0EEE-4AB9-BCDB-B23831832BC4}" destId="{D20805F1-808B-4171-BDDF-7055178BAC06}" srcOrd="3" destOrd="0" presId="urn:microsoft.com/office/officeart/2018/2/layout/IconVerticalSolidList"/>
    <dgm:cxn modelId="{FC3D8F1C-83F0-4874-80D3-99CFE47CD8AA}" type="presParOf" srcId="{9AFD1469-0EEE-4AB9-BCDB-B23831832BC4}" destId="{257CE6EB-8418-4C5D-817B-5F4225F83DC2}" srcOrd="4" destOrd="0" presId="urn:microsoft.com/office/officeart/2018/2/layout/IconVerticalSolidList"/>
    <dgm:cxn modelId="{4C8541DA-98B4-4133-A8BD-5087DCEC03A6}" type="presParOf" srcId="{D40F4C71-DA10-4899-B8FC-06058019E503}" destId="{323FA42D-1D8B-4993-BE4E-6D136B99374A}" srcOrd="3" destOrd="0" presId="urn:microsoft.com/office/officeart/2018/2/layout/IconVerticalSolidList"/>
    <dgm:cxn modelId="{C7463FE0-A980-4187-879B-338AD189DD35}" type="presParOf" srcId="{D40F4C71-DA10-4899-B8FC-06058019E503}" destId="{20F3C8B7-56E1-4DC3-8F74-19BD5A9008AF}" srcOrd="4" destOrd="0" presId="urn:microsoft.com/office/officeart/2018/2/layout/IconVerticalSolidList"/>
    <dgm:cxn modelId="{DF192013-3C9D-4177-83A8-6EEE23D8AEDF}" type="presParOf" srcId="{20F3C8B7-56E1-4DC3-8F74-19BD5A9008AF}" destId="{2DA7AFBD-81CB-40BA-A530-F45890163328}" srcOrd="0" destOrd="0" presId="urn:microsoft.com/office/officeart/2018/2/layout/IconVerticalSolidList"/>
    <dgm:cxn modelId="{304D3A36-B1AB-4297-B9F5-8E00E5F2A7DD}" type="presParOf" srcId="{20F3C8B7-56E1-4DC3-8F74-19BD5A9008AF}" destId="{503D5C31-66AC-490C-89A4-E7CD8A47A317}" srcOrd="1" destOrd="0" presId="urn:microsoft.com/office/officeart/2018/2/layout/IconVerticalSolidList"/>
    <dgm:cxn modelId="{52BA9B19-1FBE-4A80-BBAD-424E96660718}" type="presParOf" srcId="{20F3C8B7-56E1-4DC3-8F74-19BD5A9008AF}" destId="{01BE8F5B-7B94-4E72-87AB-A7A86DDDAE7D}" srcOrd="2" destOrd="0" presId="urn:microsoft.com/office/officeart/2018/2/layout/IconVerticalSolidList"/>
    <dgm:cxn modelId="{CC991BD6-7022-4B75-A3D7-FBA724B9D827}" type="presParOf" srcId="{20F3C8B7-56E1-4DC3-8F74-19BD5A9008AF}" destId="{CA12E93D-A495-42FC-A181-BC61B8EE0520}" srcOrd="3" destOrd="0" presId="urn:microsoft.com/office/officeart/2018/2/layout/IconVerticalSolidList"/>
    <dgm:cxn modelId="{B118957C-3798-4026-8FE9-75E184E26051}" type="presParOf" srcId="{20F3C8B7-56E1-4DC3-8F74-19BD5A9008AF}" destId="{CEB83E6C-66EB-4912-A9E0-9F0F7FE9C92B}" srcOrd="4" destOrd="0" presId="urn:microsoft.com/office/officeart/2018/2/layout/IconVerticalSolidList"/>
    <dgm:cxn modelId="{E7787DE2-7637-4D4C-80CF-9F1CCF737F05}" type="presParOf" srcId="{D40F4C71-DA10-4899-B8FC-06058019E503}" destId="{AF9568E5-F1E3-4DAA-8CF6-6B31E051532B}" srcOrd="5" destOrd="0" presId="urn:microsoft.com/office/officeart/2018/2/layout/IconVerticalSolidList"/>
    <dgm:cxn modelId="{083CF7D0-9CC9-4111-8ABC-A5AC29886278}" type="presParOf" srcId="{D40F4C71-DA10-4899-B8FC-06058019E503}" destId="{E8C40002-288D-4C9A-8D2F-9D4FA316B164}" srcOrd="6" destOrd="0" presId="urn:microsoft.com/office/officeart/2018/2/layout/IconVerticalSolidList"/>
    <dgm:cxn modelId="{8EC558D6-0830-4849-86DF-86E94A5512D9}" type="presParOf" srcId="{E8C40002-288D-4C9A-8D2F-9D4FA316B164}" destId="{24AC9924-2967-4D51-A9AF-BFBC8D3DBCD1}" srcOrd="0" destOrd="0" presId="urn:microsoft.com/office/officeart/2018/2/layout/IconVerticalSolidList"/>
    <dgm:cxn modelId="{E7841E3F-935F-4C67-BE8A-BAEB8FFA2690}" type="presParOf" srcId="{E8C40002-288D-4C9A-8D2F-9D4FA316B164}" destId="{7535FE48-E8A8-4B55-93B0-67730E447E4B}" srcOrd="1" destOrd="0" presId="urn:microsoft.com/office/officeart/2018/2/layout/IconVerticalSolidList"/>
    <dgm:cxn modelId="{7CD4A6C7-A853-45C2-9200-5F0045499051}" type="presParOf" srcId="{E8C40002-288D-4C9A-8D2F-9D4FA316B164}" destId="{50DC9D45-EDE8-4DBD-B553-4B3D4AC4DF56}" srcOrd="2" destOrd="0" presId="urn:microsoft.com/office/officeart/2018/2/layout/IconVerticalSolidList"/>
    <dgm:cxn modelId="{F35266DF-DE06-4249-9C2B-4621B5EDA5A8}" type="presParOf" srcId="{E8C40002-288D-4C9A-8D2F-9D4FA316B164}" destId="{577C607E-7514-4F14-95C2-241A0702A8FA}" srcOrd="3" destOrd="0" presId="urn:microsoft.com/office/officeart/2018/2/layout/IconVerticalSolidList"/>
    <dgm:cxn modelId="{D587ECA1-890C-44FA-8205-FCF74FD5946D}" type="presParOf" srcId="{E8C40002-288D-4C9A-8D2F-9D4FA316B164}" destId="{0B070DF2-D848-4CC4-838C-AFA9EAEC70BF}" srcOrd="4" destOrd="0" presId="urn:microsoft.com/office/officeart/2018/2/layout/IconVerticalSolidList"/>
    <dgm:cxn modelId="{142F7707-9E41-4019-802F-5718C546C296}" type="presParOf" srcId="{D40F4C71-DA10-4899-B8FC-06058019E503}" destId="{855A60B2-83E8-48B8-8DC2-F97ED2D0F247}" srcOrd="7" destOrd="0" presId="urn:microsoft.com/office/officeart/2018/2/layout/IconVerticalSolidList"/>
    <dgm:cxn modelId="{83C69744-3A63-4D8D-A4FD-F7CE0A54AE13}" type="presParOf" srcId="{D40F4C71-DA10-4899-B8FC-06058019E503}" destId="{A75385A1-95F7-4ABE-8811-1401421F0EE0}" srcOrd="8" destOrd="0" presId="urn:microsoft.com/office/officeart/2018/2/layout/IconVerticalSolidList"/>
    <dgm:cxn modelId="{BADE8779-D03B-40A6-815C-8BAAE4752F70}" type="presParOf" srcId="{A75385A1-95F7-4ABE-8811-1401421F0EE0}" destId="{510571CC-E8B6-4630-A126-77DC43214C6F}" srcOrd="0" destOrd="0" presId="urn:microsoft.com/office/officeart/2018/2/layout/IconVerticalSolidList"/>
    <dgm:cxn modelId="{EB5B09EE-118F-447C-8A62-275FE44BF166}" type="presParOf" srcId="{A75385A1-95F7-4ABE-8811-1401421F0EE0}" destId="{A42744F3-4737-48F9-AB14-2987CB68975B}" srcOrd="1" destOrd="0" presId="urn:microsoft.com/office/officeart/2018/2/layout/IconVerticalSolidList"/>
    <dgm:cxn modelId="{23242714-E557-41D4-A9FE-4FD0552C4873}" type="presParOf" srcId="{A75385A1-95F7-4ABE-8811-1401421F0EE0}" destId="{9BBECE20-C0BE-400E-97C9-066F7732F76A}" srcOrd="2" destOrd="0" presId="urn:microsoft.com/office/officeart/2018/2/layout/IconVerticalSolidList"/>
    <dgm:cxn modelId="{C7BDF59C-F536-4A63-817F-A3C5E3439CBB}" type="presParOf" srcId="{A75385A1-95F7-4ABE-8811-1401421F0EE0}" destId="{7F8D080F-AB47-4F25-9A2D-B3A7E4C28D81}" srcOrd="3" destOrd="0" presId="urn:microsoft.com/office/officeart/2018/2/layout/IconVerticalSolidList"/>
    <dgm:cxn modelId="{21F2F846-18CE-48D6-B4E5-0771709B55CC}" type="presParOf" srcId="{A75385A1-95F7-4ABE-8811-1401421F0EE0}" destId="{4B3FF242-C8BD-4761-B699-BD0AAC1D3AB1}" srcOrd="4" destOrd="0" presId="urn:microsoft.com/office/officeart/2018/2/layout/IconVerticalSolidList"/>
    <dgm:cxn modelId="{3C51AEC9-653B-48B6-AD45-2CC1E6EC5CB7}" type="presParOf" srcId="{D40F4C71-DA10-4899-B8FC-06058019E503}" destId="{00C26208-99B0-4CE2-AF30-A818D3A607BE}" srcOrd="9" destOrd="0" presId="urn:microsoft.com/office/officeart/2018/2/layout/IconVerticalSolidList"/>
    <dgm:cxn modelId="{90E711A9-3306-4975-89A3-C5E8B6C06F11}" type="presParOf" srcId="{D40F4C71-DA10-4899-B8FC-06058019E503}" destId="{96F9AAD1-5445-4874-B3BA-1CD7EC4182E2}" srcOrd="10" destOrd="0" presId="urn:microsoft.com/office/officeart/2018/2/layout/IconVerticalSolidList"/>
    <dgm:cxn modelId="{754265C3-CFA7-4547-A72D-113FBA6FE322}" type="presParOf" srcId="{96F9AAD1-5445-4874-B3BA-1CD7EC4182E2}" destId="{C6C77E0E-B571-4F04-B267-FEAF1E8478FC}" srcOrd="0" destOrd="0" presId="urn:microsoft.com/office/officeart/2018/2/layout/IconVerticalSolidList"/>
    <dgm:cxn modelId="{26A57B07-0437-4C5F-80DA-5CC4E4E8CEF7}" type="presParOf" srcId="{96F9AAD1-5445-4874-B3BA-1CD7EC4182E2}" destId="{2A7FD04C-F7C3-47AE-BE90-4493E3467454}" srcOrd="1" destOrd="0" presId="urn:microsoft.com/office/officeart/2018/2/layout/IconVerticalSolidList"/>
    <dgm:cxn modelId="{264B26C6-9BC2-49F3-B4C0-9F2B1EAC2868}" type="presParOf" srcId="{96F9AAD1-5445-4874-B3BA-1CD7EC4182E2}" destId="{540B0AED-B20A-456C-B4AA-11B56ECBEB91}" srcOrd="2" destOrd="0" presId="urn:microsoft.com/office/officeart/2018/2/layout/IconVerticalSolidList"/>
    <dgm:cxn modelId="{9D57540C-05D7-4378-A7C5-1D398FC0BAB0}" type="presParOf" srcId="{96F9AAD1-5445-4874-B3BA-1CD7EC4182E2}" destId="{FFFCC8D2-3CF5-452F-BE03-04AC255D4F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8870B-FF93-4492-8EAE-B0BFA7C2C4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400422F-456C-460E-AFB0-7E69B0291584}">
      <dgm:prSet/>
      <dgm:spPr/>
      <dgm:t>
        <a:bodyPr/>
        <a:lstStyle/>
        <a:p>
          <a:pPr>
            <a:defRPr cap="all"/>
          </a:pPr>
          <a:r>
            <a:rPr lang="fr-FR"/>
            <a:t>Présentation de l’entreprise </a:t>
          </a:r>
          <a:endParaRPr lang="en-US"/>
        </a:p>
      </dgm:t>
    </dgm:pt>
    <dgm:pt modelId="{1DEAEBA7-BAC1-4173-80DC-9C383CED7AA5}" type="parTrans" cxnId="{21A94055-07FB-4E52-83C0-76BD16412070}">
      <dgm:prSet/>
      <dgm:spPr/>
      <dgm:t>
        <a:bodyPr/>
        <a:lstStyle/>
        <a:p>
          <a:endParaRPr lang="en-US"/>
        </a:p>
      </dgm:t>
    </dgm:pt>
    <dgm:pt modelId="{406F1032-60CA-43A6-80D0-C3EDD2CBD716}" type="sibTrans" cxnId="{21A94055-07FB-4E52-83C0-76BD16412070}">
      <dgm:prSet/>
      <dgm:spPr/>
      <dgm:t>
        <a:bodyPr/>
        <a:lstStyle/>
        <a:p>
          <a:endParaRPr lang="en-US"/>
        </a:p>
      </dgm:t>
    </dgm:pt>
    <dgm:pt modelId="{C7EE6DD2-138A-4B55-8B3E-C87F4F1319B5}">
      <dgm:prSet/>
      <dgm:spPr/>
      <dgm:t>
        <a:bodyPr/>
        <a:lstStyle/>
        <a:p>
          <a:pPr>
            <a:defRPr cap="all"/>
          </a:pPr>
          <a:r>
            <a:rPr lang="fr-FR"/>
            <a:t>Présentation du groupe</a:t>
          </a:r>
          <a:endParaRPr lang="en-US"/>
        </a:p>
      </dgm:t>
    </dgm:pt>
    <dgm:pt modelId="{298A7BB0-AD8A-475D-A681-599C7F19CB9D}" type="parTrans" cxnId="{102CA7E4-0F34-4690-A5C6-1407AD947DD9}">
      <dgm:prSet/>
      <dgm:spPr/>
      <dgm:t>
        <a:bodyPr/>
        <a:lstStyle/>
        <a:p>
          <a:endParaRPr lang="en-US"/>
        </a:p>
      </dgm:t>
    </dgm:pt>
    <dgm:pt modelId="{0ABA04C3-8171-4488-9F64-13857E01C71B}" type="sibTrans" cxnId="{102CA7E4-0F34-4690-A5C6-1407AD947DD9}">
      <dgm:prSet/>
      <dgm:spPr/>
      <dgm:t>
        <a:bodyPr/>
        <a:lstStyle/>
        <a:p>
          <a:endParaRPr lang="en-US"/>
        </a:p>
      </dgm:t>
    </dgm:pt>
    <dgm:pt modelId="{75D19919-180A-4878-B1BC-29F9AC9F89D9}" type="pres">
      <dgm:prSet presAssocID="{AD18870B-FF93-4492-8EAE-B0BFA7C2C4B3}" presName="root" presStyleCnt="0">
        <dgm:presLayoutVars>
          <dgm:dir/>
          <dgm:resizeHandles val="exact"/>
        </dgm:presLayoutVars>
      </dgm:prSet>
      <dgm:spPr/>
    </dgm:pt>
    <dgm:pt modelId="{C86F5547-DDB4-43E2-A772-56DFD65EE97C}" type="pres">
      <dgm:prSet presAssocID="{1400422F-456C-460E-AFB0-7E69B0291584}" presName="compNode" presStyleCnt="0"/>
      <dgm:spPr/>
    </dgm:pt>
    <dgm:pt modelId="{11B4DF90-D4DC-4894-816D-437D558A089E}" type="pres">
      <dgm:prSet presAssocID="{1400422F-456C-460E-AFB0-7E69B0291584}" presName="iconBgRect" presStyleLbl="bgShp" presStyleIdx="0" presStyleCnt="2"/>
      <dgm:spPr/>
    </dgm:pt>
    <dgm:pt modelId="{B50AAE6F-3974-43C6-88F6-EAFCE01D5806}" type="pres">
      <dgm:prSet presAssocID="{1400422F-456C-460E-AFB0-7E69B02915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AF30BC58-5A47-4254-8150-BB7FF0EC28D9}" type="pres">
      <dgm:prSet presAssocID="{1400422F-456C-460E-AFB0-7E69B0291584}" presName="spaceRect" presStyleCnt="0"/>
      <dgm:spPr/>
    </dgm:pt>
    <dgm:pt modelId="{C8ADCB16-9E65-44C5-84A5-44D4B6BA8449}" type="pres">
      <dgm:prSet presAssocID="{1400422F-456C-460E-AFB0-7E69B0291584}" presName="textRect" presStyleLbl="revTx" presStyleIdx="0" presStyleCnt="2">
        <dgm:presLayoutVars>
          <dgm:chMax val="1"/>
          <dgm:chPref val="1"/>
        </dgm:presLayoutVars>
      </dgm:prSet>
      <dgm:spPr/>
    </dgm:pt>
    <dgm:pt modelId="{2F3D7837-FCB0-426D-AB5D-54402DAEC8ED}" type="pres">
      <dgm:prSet presAssocID="{406F1032-60CA-43A6-80D0-C3EDD2CBD716}" presName="sibTrans" presStyleCnt="0"/>
      <dgm:spPr/>
    </dgm:pt>
    <dgm:pt modelId="{E00EF520-1750-46E8-804A-3B0BFB21D6ED}" type="pres">
      <dgm:prSet presAssocID="{C7EE6DD2-138A-4B55-8B3E-C87F4F1319B5}" presName="compNode" presStyleCnt="0"/>
      <dgm:spPr/>
    </dgm:pt>
    <dgm:pt modelId="{4959FF1F-C4AB-4DEF-AD19-C6BA11A29AC6}" type="pres">
      <dgm:prSet presAssocID="{C7EE6DD2-138A-4B55-8B3E-C87F4F1319B5}" presName="iconBgRect" presStyleLbl="bgShp" presStyleIdx="1" presStyleCnt="2"/>
      <dgm:spPr/>
    </dgm:pt>
    <dgm:pt modelId="{B97DC708-C999-4607-9A65-199BA5543DE7}" type="pres">
      <dgm:prSet presAssocID="{C7EE6DD2-138A-4B55-8B3E-C87F4F1319B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ing de groupe"/>
        </a:ext>
      </dgm:extLst>
    </dgm:pt>
    <dgm:pt modelId="{60D54C95-0CD4-48ED-AD47-1CDF938B762D}" type="pres">
      <dgm:prSet presAssocID="{C7EE6DD2-138A-4B55-8B3E-C87F4F1319B5}" presName="spaceRect" presStyleCnt="0"/>
      <dgm:spPr/>
    </dgm:pt>
    <dgm:pt modelId="{1B4A7082-C78E-47D3-BC2D-16006C6D841F}" type="pres">
      <dgm:prSet presAssocID="{C7EE6DD2-138A-4B55-8B3E-C87F4F1319B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2C5A53C-1420-4C2B-BA82-44E1FB2DC9C9}" type="presOf" srcId="{1400422F-456C-460E-AFB0-7E69B0291584}" destId="{C8ADCB16-9E65-44C5-84A5-44D4B6BA8449}" srcOrd="0" destOrd="0" presId="urn:microsoft.com/office/officeart/2018/5/layout/IconCircleLabelList"/>
    <dgm:cxn modelId="{5C7E4F71-3445-48A5-9FDF-33A95FE3C14B}" type="presOf" srcId="{AD18870B-FF93-4492-8EAE-B0BFA7C2C4B3}" destId="{75D19919-180A-4878-B1BC-29F9AC9F89D9}" srcOrd="0" destOrd="0" presId="urn:microsoft.com/office/officeart/2018/5/layout/IconCircleLabelList"/>
    <dgm:cxn modelId="{21A94055-07FB-4E52-83C0-76BD16412070}" srcId="{AD18870B-FF93-4492-8EAE-B0BFA7C2C4B3}" destId="{1400422F-456C-460E-AFB0-7E69B0291584}" srcOrd="0" destOrd="0" parTransId="{1DEAEBA7-BAC1-4173-80DC-9C383CED7AA5}" sibTransId="{406F1032-60CA-43A6-80D0-C3EDD2CBD716}"/>
    <dgm:cxn modelId="{8C2EA276-4FF4-4532-9058-1E16B9BE20EF}" type="presOf" srcId="{C7EE6DD2-138A-4B55-8B3E-C87F4F1319B5}" destId="{1B4A7082-C78E-47D3-BC2D-16006C6D841F}" srcOrd="0" destOrd="0" presId="urn:microsoft.com/office/officeart/2018/5/layout/IconCircleLabelList"/>
    <dgm:cxn modelId="{102CA7E4-0F34-4690-A5C6-1407AD947DD9}" srcId="{AD18870B-FF93-4492-8EAE-B0BFA7C2C4B3}" destId="{C7EE6DD2-138A-4B55-8B3E-C87F4F1319B5}" srcOrd="1" destOrd="0" parTransId="{298A7BB0-AD8A-475D-A681-599C7F19CB9D}" sibTransId="{0ABA04C3-8171-4488-9F64-13857E01C71B}"/>
    <dgm:cxn modelId="{9BAE4E71-F116-4B71-9D63-A09C78585CEE}" type="presParOf" srcId="{75D19919-180A-4878-B1BC-29F9AC9F89D9}" destId="{C86F5547-DDB4-43E2-A772-56DFD65EE97C}" srcOrd="0" destOrd="0" presId="urn:microsoft.com/office/officeart/2018/5/layout/IconCircleLabelList"/>
    <dgm:cxn modelId="{2414D11D-7FDD-4B13-88CB-40FBEF09DB3E}" type="presParOf" srcId="{C86F5547-DDB4-43E2-A772-56DFD65EE97C}" destId="{11B4DF90-D4DC-4894-816D-437D558A089E}" srcOrd="0" destOrd="0" presId="urn:microsoft.com/office/officeart/2018/5/layout/IconCircleLabelList"/>
    <dgm:cxn modelId="{4BE97CD8-415D-4A61-BDE2-13965A3EFCB5}" type="presParOf" srcId="{C86F5547-DDB4-43E2-A772-56DFD65EE97C}" destId="{B50AAE6F-3974-43C6-88F6-EAFCE01D5806}" srcOrd="1" destOrd="0" presId="urn:microsoft.com/office/officeart/2018/5/layout/IconCircleLabelList"/>
    <dgm:cxn modelId="{186DECAE-87E3-4521-8625-D63CB4C0E8CF}" type="presParOf" srcId="{C86F5547-DDB4-43E2-A772-56DFD65EE97C}" destId="{AF30BC58-5A47-4254-8150-BB7FF0EC28D9}" srcOrd="2" destOrd="0" presId="urn:microsoft.com/office/officeart/2018/5/layout/IconCircleLabelList"/>
    <dgm:cxn modelId="{84DFD8E0-DD31-43EB-BF3B-A34F4C03103B}" type="presParOf" srcId="{C86F5547-DDB4-43E2-A772-56DFD65EE97C}" destId="{C8ADCB16-9E65-44C5-84A5-44D4B6BA8449}" srcOrd="3" destOrd="0" presId="urn:microsoft.com/office/officeart/2018/5/layout/IconCircleLabelList"/>
    <dgm:cxn modelId="{3E821931-CAFE-4D17-9214-B4EFE8BE7F06}" type="presParOf" srcId="{75D19919-180A-4878-B1BC-29F9AC9F89D9}" destId="{2F3D7837-FCB0-426D-AB5D-54402DAEC8ED}" srcOrd="1" destOrd="0" presId="urn:microsoft.com/office/officeart/2018/5/layout/IconCircleLabelList"/>
    <dgm:cxn modelId="{54898DD3-AAF2-478D-8129-507DF2D36F12}" type="presParOf" srcId="{75D19919-180A-4878-B1BC-29F9AC9F89D9}" destId="{E00EF520-1750-46E8-804A-3B0BFB21D6ED}" srcOrd="2" destOrd="0" presId="urn:microsoft.com/office/officeart/2018/5/layout/IconCircleLabelList"/>
    <dgm:cxn modelId="{AF87780C-0A59-4DAB-B986-D32E79C64B3C}" type="presParOf" srcId="{E00EF520-1750-46E8-804A-3B0BFB21D6ED}" destId="{4959FF1F-C4AB-4DEF-AD19-C6BA11A29AC6}" srcOrd="0" destOrd="0" presId="urn:microsoft.com/office/officeart/2018/5/layout/IconCircleLabelList"/>
    <dgm:cxn modelId="{16347930-6295-4E98-8A7F-0031434447A7}" type="presParOf" srcId="{E00EF520-1750-46E8-804A-3B0BFB21D6ED}" destId="{B97DC708-C999-4607-9A65-199BA5543DE7}" srcOrd="1" destOrd="0" presId="urn:microsoft.com/office/officeart/2018/5/layout/IconCircleLabelList"/>
    <dgm:cxn modelId="{31978072-4F16-4006-A7BC-7FF0CB68DF45}" type="presParOf" srcId="{E00EF520-1750-46E8-804A-3B0BFB21D6ED}" destId="{60D54C95-0CD4-48ED-AD47-1CDF938B762D}" srcOrd="2" destOrd="0" presId="urn:microsoft.com/office/officeart/2018/5/layout/IconCircleLabelList"/>
    <dgm:cxn modelId="{B56E7192-E6E7-48BB-88CB-96BA33BA56F2}" type="presParOf" srcId="{E00EF520-1750-46E8-804A-3B0BFB21D6ED}" destId="{1B4A7082-C78E-47D3-BC2D-16006C6D84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093967-EC7B-4CC5-AB24-082BA51D20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FA04550-B388-42CE-9281-B0AF244489BB}">
      <dgm:prSet/>
      <dgm:spPr/>
      <dgm:t>
        <a:bodyPr/>
        <a:lstStyle/>
        <a:p>
          <a:r>
            <a:rPr lang="fr-FR"/>
            <a:t>Rappel du projet</a:t>
          </a:r>
          <a:endParaRPr lang="en-US"/>
        </a:p>
      </dgm:t>
    </dgm:pt>
    <dgm:pt modelId="{6B1ED4DE-A25E-4BC5-8F39-CE6B5B68471C}" type="parTrans" cxnId="{04CA58C8-E272-4BEA-969A-938E9624CFC6}">
      <dgm:prSet/>
      <dgm:spPr/>
      <dgm:t>
        <a:bodyPr/>
        <a:lstStyle/>
        <a:p>
          <a:endParaRPr lang="en-US"/>
        </a:p>
      </dgm:t>
    </dgm:pt>
    <dgm:pt modelId="{3A35F62E-7064-4679-B67E-AB5B13DCEE9D}" type="sibTrans" cxnId="{04CA58C8-E272-4BEA-969A-938E9624CFC6}">
      <dgm:prSet/>
      <dgm:spPr/>
      <dgm:t>
        <a:bodyPr/>
        <a:lstStyle/>
        <a:p>
          <a:endParaRPr lang="en-US"/>
        </a:p>
      </dgm:t>
    </dgm:pt>
    <dgm:pt modelId="{B7C3F394-5026-4402-BEFF-DCDCCD836E59}">
      <dgm:prSet/>
      <dgm:spPr/>
      <dgm:t>
        <a:bodyPr/>
        <a:lstStyle/>
        <a:p>
          <a:r>
            <a:rPr lang="fr-FR"/>
            <a:t>Objectif de l’application</a:t>
          </a:r>
          <a:endParaRPr lang="en-US"/>
        </a:p>
      </dgm:t>
    </dgm:pt>
    <dgm:pt modelId="{E93C3444-D302-4F16-AF1A-30B94F2BD289}" type="parTrans" cxnId="{7A38BCAA-EDF8-4793-8232-66AF70C2260E}">
      <dgm:prSet/>
      <dgm:spPr/>
      <dgm:t>
        <a:bodyPr/>
        <a:lstStyle/>
        <a:p>
          <a:endParaRPr lang="en-US"/>
        </a:p>
      </dgm:t>
    </dgm:pt>
    <dgm:pt modelId="{2A015390-C34E-4E61-9721-3E9DA71BC3E0}" type="sibTrans" cxnId="{7A38BCAA-EDF8-4793-8232-66AF70C2260E}">
      <dgm:prSet/>
      <dgm:spPr/>
      <dgm:t>
        <a:bodyPr/>
        <a:lstStyle/>
        <a:p>
          <a:endParaRPr lang="en-US"/>
        </a:p>
      </dgm:t>
    </dgm:pt>
    <dgm:pt modelId="{38658B9B-95B1-40E9-9DAE-01B1F3B59BF2}">
      <dgm:prSet/>
      <dgm:spPr/>
      <dgm:t>
        <a:bodyPr/>
        <a:lstStyle/>
        <a:p>
          <a:r>
            <a:rPr lang="fr-FR"/>
            <a:t>Avantages</a:t>
          </a:r>
          <a:endParaRPr lang="en-US"/>
        </a:p>
      </dgm:t>
    </dgm:pt>
    <dgm:pt modelId="{31856000-194B-47B7-9B3B-C85158FE4E4E}" type="parTrans" cxnId="{386831AA-F10B-400A-9B1D-A1998A6374D1}">
      <dgm:prSet/>
      <dgm:spPr/>
      <dgm:t>
        <a:bodyPr/>
        <a:lstStyle/>
        <a:p>
          <a:endParaRPr lang="en-US"/>
        </a:p>
      </dgm:t>
    </dgm:pt>
    <dgm:pt modelId="{C062DAA0-8CEF-4E4E-90D8-ADC636410335}" type="sibTrans" cxnId="{386831AA-F10B-400A-9B1D-A1998A6374D1}">
      <dgm:prSet/>
      <dgm:spPr/>
      <dgm:t>
        <a:bodyPr/>
        <a:lstStyle/>
        <a:p>
          <a:endParaRPr lang="en-US"/>
        </a:p>
      </dgm:t>
    </dgm:pt>
    <dgm:pt modelId="{4A464762-9023-40EF-A1F9-30385E0946DE}">
      <dgm:prSet/>
      <dgm:spPr/>
      <dgm:t>
        <a:bodyPr/>
        <a:lstStyle/>
        <a:p>
          <a:r>
            <a:rPr lang="fr-FR"/>
            <a:t>Produit final</a:t>
          </a:r>
          <a:endParaRPr lang="en-US"/>
        </a:p>
      </dgm:t>
    </dgm:pt>
    <dgm:pt modelId="{24BCF424-BEE8-4180-854C-64011AE5904B}" type="parTrans" cxnId="{75E1B3B7-4F41-4B13-91F9-B584FB7A780F}">
      <dgm:prSet/>
      <dgm:spPr/>
      <dgm:t>
        <a:bodyPr/>
        <a:lstStyle/>
        <a:p>
          <a:endParaRPr lang="en-US"/>
        </a:p>
      </dgm:t>
    </dgm:pt>
    <dgm:pt modelId="{571EBD6F-09C3-41FF-95E0-0ED71D425484}" type="sibTrans" cxnId="{75E1B3B7-4F41-4B13-91F9-B584FB7A780F}">
      <dgm:prSet/>
      <dgm:spPr/>
      <dgm:t>
        <a:bodyPr/>
        <a:lstStyle/>
        <a:p>
          <a:endParaRPr lang="en-US"/>
        </a:p>
      </dgm:t>
    </dgm:pt>
    <dgm:pt modelId="{5111D2F4-7894-46B4-881C-2210FF31F179}" type="pres">
      <dgm:prSet presAssocID="{3F093967-EC7B-4CC5-AB24-082BA51D2051}" presName="root" presStyleCnt="0">
        <dgm:presLayoutVars>
          <dgm:dir/>
          <dgm:resizeHandles val="exact"/>
        </dgm:presLayoutVars>
      </dgm:prSet>
      <dgm:spPr/>
    </dgm:pt>
    <dgm:pt modelId="{435408B2-685B-4D1E-9C6D-0C6D4F6C3559}" type="pres">
      <dgm:prSet presAssocID="{EFA04550-B388-42CE-9281-B0AF244489BB}" presName="compNode" presStyleCnt="0"/>
      <dgm:spPr/>
    </dgm:pt>
    <dgm:pt modelId="{BD3C69E8-5E61-4B85-8A76-6491DD5B4F93}" type="pres">
      <dgm:prSet presAssocID="{EFA04550-B388-42CE-9281-B0AF244489BB}" presName="bgRect" presStyleLbl="bgShp" presStyleIdx="0" presStyleCnt="4"/>
      <dgm:spPr/>
    </dgm:pt>
    <dgm:pt modelId="{6FE30ABC-913D-435E-9A22-82036F8CE5AF}" type="pres">
      <dgm:prSet presAssocID="{EFA04550-B388-42CE-9281-B0AF24448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arm Clock"/>
        </a:ext>
      </dgm:extLst>
    </dgm:pt>
    <dgm:pt modelId="{D65F083D-C131-434E-936A-E1CF669F7201}" type="pres">
      <dgm:prSet presAssocID="{EFA04550-B388-42CE-9281-B0AF244489BB}" presName="spaceRect" presStyleCnt="0"/>
      <dgm:spPr/>
    </dgm:pt>
    <dgm:pt modelId="{48ED9E6A-9FDD-498A-B4EA-7B3F4F620B96}" type="pres">
      <dgm:prSet presAssocID="{EFA04550-B388-42CE-9281-B0AF244489BB}" presName="parTx" presStyleLbl="revTx" presStyleIdx="0" presStyleCnt="4">
        <dgm:presLayoutVars>
          <dgm:chMax val="0"/>
          <dgm:chPref val="0"/>
        </dgm:presLayoutVars>
      </dgm:prSet>
      <dgm:spPr/>
    </dgm:pt>
    <dgm:pt modelId="{030365D7-335D-4286-8EEB-E9958D4152B9}" type="pres">
      <dgm:prSet presAssocID="{3A35F62E-7064-4679-B67E-AB5B13DCEE9D}" presName="sibTrans" presStyleCnt="0"/>
      <dgm:spPr/>
    </dgm:pt>
    <dgm:pt modelId="{CD36967B-03ED-4F24-92CF-7691226C6156}" type="pres">
      <dgm:prSet presAssocID="{B7C3F394-5026-4402-BEFF-DCDCCD836E59}" presName="compNode" presStyleCnt="0"/>
      <dgm:spPr/>
    </dgm:pt>
    <dgm:pt modelId="{DAB2A029-7BF9-4DB8-B221-32D765A269D3}" type="pres">
      <dgm:prSet presAssocID="{B7C3F394-5026-4402-BEFF-DCDCCD836E59}" presName="bgRect" presStyleLbl="bgShp" presStyleIdx="1" presStyleCnt="4"/>
      <dgm:spPr/>
    </dgm:pt>
    <dgm:pt modelId="{CC48D5CF-F416-4D59-991F-8B7AECA80FE1}" type="pres">
      <dgm:prSet presAssocID="{B7C3F394-5026-4402-BEFF-DCDCCD836E5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96AA23A9-5A99-42B6-8A95-0254B443D176}" type="pres">
      <dgm:prSet presAssocID="{B7C3F394-5026-4402-BEFF-DCDCCD836E59}" presName="spaceRect" presStyleCnt="0"/>
      <dgm:spPr/>
    </dgm:pt>
    <dgm:pt modelId="{4997B620-7730-4C3B-B2F3-3937EA2227FC}" type="pres">
      <dgm:prSet presAssocID="{B7C3F394-5026-4402-BEFF-DCDCCD836E59}" presName="parTx" presStyleLbl="revTx" presStyleIdx="1" presStyleCnt="4">
        <dgm:presLayoutVars>
          <dgm:chMax val="0"/>
          <dgm:chPref val="0"/>
        </dgm:presLayoutVars>
      </dgm:prSet>
      <dgm:spPr/>
    </dgm:pt>
    <dgm:pt modelId="{3592BE78-5FF3-41EA-9A8D-24C056FF52C4}" type="pres">
      <dgm:prSet presAssocID="{2A015390-C34E-4E61-9721-3E9DA71BC3E0}" presName="sibTrans" presStyleCnt="0"/>
      <dgm:spPr/>
    </dgm:pt>
    <dgm:pt modelId="{254A27D0-91FC-4F82-A397-13E62F1EBA55}" type="pres">
      <dgm:prSet presAssocID="{38658B9B-95B1-40E9-9DAE-01B1F3B59BF2}" presName="compNode" presStyleCnt="0"/>
      <dgm:spPr/>
    </dgm:pt>
    <dgm:pt modelId="{6E2BE3FA-40B0-4A37-A50E-B09F98E1064B}" type="pres">
      <dgm:prSet presAssocID="{38658B9B-95B1-40E9-9DAE-01B1F3B59BF2}" presName="bgRect" presStyleLbl="bgShp" presStyleIdx="2" presStyleCnt="4"/>
      <dgm:spPr/>
    </dgm:pt>
    <dgm:pt modelId="{54E528AC-F8B0-43FF-AC19-BF85D27B69EC}" type="pres">
      <dgm:prSet presAssocID="{38658B9B-95B1-40E9-9DAE-01B1F3B59B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4C68946-84AB-4B2F-AF44-8E1BDA49C2C0}" type="pres">
      <dgm:prSet presAssocID="{38658B9B-95B1-40E9-9DAE-01B1F3B59BF2}" presName="spaceRect" presStyleCnt="0"/>
      <dgm:spPr/>
    </dgm:pt>
    <dgm:pt modelId="{30DA8880-5D00-44C6-B6EC-51BF045445C1}" type="pres">
      <dgm:prSet presAssocID="{38658B9B-95B1-40E9-9DAE-01B1F3B59BF2}" presName="parTx" presStyleLbl="revTx" presStyleIdx="2" presStyleCnt="4">
        <dgm:presLayoutVars>
          <dgm:chMax val="0"/>
          <dgm:chPref val="0"/>
        </dgm:presLayoutVars>
      </dgm:prSet>
      <dgm:spPr/>
    </dgm:pt>
    <dgm:pt modelId="{BEE2B6C7-CF85-43B2-882A-874F15280CC7}" type="pres">
      <dgm:prSet presAssocID="{C062DAA0-8CEF-4E4E-90D8-ADC636410335}" presName="sibTrans" presStyleCnt="0"/>
      <dgm:spPr/>
    </dgm:pt>
    <dgm:pt modelId="{685201F0-2A1B-4689-B8FB-EEF402BD34B4}" type="pres">
      <dgm:prSet presAssocID="{4A464762-9023-40EF-A1F9-30385E0946DE}" presName="compNode" presStyleCnt="0"/>
      <dgm:spPr/>
    </dgm:pt>
    <dgm:pt modelId="{2D1C7A40-2FB9-44D7-BF69-0D39BE383BBD}" type="pres">
      <dgm:prSet presAssocID="{4A464762-9023-40EF-A1F9-30385E0946DE}" presName="bgRect" presStyleLbl="bgShp" presStyleIdx="3" presStyleCnt="4"/>
      <dgm:spPr/>
    </dgm:pt>
    <dgm:pt modelId="{CFAA6D8C-75F4-4F7A-A2A6-1AD13B50B457}" type="pres">
      <dgm:prSet presAssocID="{4A464762-9023-40EF-A1F9-30385E0946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053839-8D4E-49D1-B483-CC1DAA0322FD}" type="pres">
      <dgm:prSet presAssocID="{4A464762-9023-40EF-A1F9-30385E0946DE}" presName="spaceRect" presStyleCnt="0"/>
      <dgm:spPr/>
    </dgm:pt>
    <dgm:pt modelId="{6DA54AA2-FDAA-4642-A44B-79AAB02302F9}" type="pres">
      <dgm:prSet presAssocID="{4A464762-9023-40EF-A1F9-30385E0946D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D71F4F-B0A8-4574-99B4-BACD0B4BACEB}" type="presOf" srcId="{38658B9B-95B1-40E9-9DAE-01B1F3B59BF2}" destId="{30DA8880-5D00-44C6-B6EC-51BF045445C1}" srcOrd="0" destOrd="0" presId="urn:microsoft.com/office/officeart/2018/2/layout/IconVerticalSolidList"/>
    <dgm:cxn modelId="{23304A9F-0F7B-4EEB-B38C-A012C923E207}" type="presOf" srcId="{B7C3F394-5026-4402-BEFF-DCDCCD836E59}" destId="{4997B620-7730-4C3B-B2F3-3937EA2227FC}" srcOrd="0" destOrd="0" presId="urn:microsoft.com/office/officeart/2018/2/layout/IconVerticalSolidList"/>
    <dgm:cxn modelId="{361122A8-DA81-449D-9802-F0054B1B95AB}" type="presOf" srcId="{4A464762-9023-40EF-A1F9-30385E0946DE}" destId="{6DA54AA2-FDAA-4642-A44B-79AAB02302F9}" srcOrd="0" destOrd="0" presId="urn:microsoft.com/office/officeart/2018/2/layout/IconVerticalSolidList"/>
    <dgm:cxn modelId="{386831AA-F10B-400A-9B1D-A1998A6374D1}" srcId="{3F093967-EC7B-4CC5-AB24-082BA51D2051}" destId="{38658B9B-95B1-40E9-9DAE-01B1F3B59BF2}" srcOrd="2" destOrd="0" parTransId="{31856000-194B-47B7-9B3B-C85158FE4E4E}" sibTransId="{C062DAA0-8CEF-4E4E-90D8-ADC636410335}"/>
    <dgm:cxn modelId="{7A38BCAA-EDF8-4793-8232-66AF70C2260E}" srcId="{3F093967-EC7B-4CC5-AB24-082BA51D2051}" destId="{B7C3F394-5026-4402-BEFF-DCDCCD836E59}" srcOrd="1" destOrd="0" parTransId="{E93C3444-D302-4F16-AF1A-30B94F2BD289}" sibTransId="{2A015390-C34E-4E61-9721-3E9DA71BC3E0}"/>
    <dgm:cxn modelId="{75E1B3B7-4F41-4B13-91F9-B584FB7A780F}" srcId="{3F093967-EC7B-4CC5-AB24-082BA51D2051}" destId="{4A464762-9023-40EF-A1F9-30385E0946DE}" srcOrd="3" destOrd="0" parTransId="{24BCF424-BEE8-4180-854C-64011AE5904B}" sibTransId="{571EBD6F-09C3-41FF-95E0-0ED71D425484}"/>
    <dgm:cxn modelId="{AC782CBA-EBA0-4151-8CFF-169AA90FF107}" type="presOf" srcId="{3F093967-EC7B-4CC5-AB24-082BA51D2051}" destId="{5111D2F4-7894-46B4-881C-2210FF31F179}" srcOrd="0" destOrd="0" presId="urn:microsoft.com/office/officeart/2018/2/layout/IconVerticalSolidList"/>
    <dgm:cxn modelId="{04CA58C8-E272-4BEA-969A-938E9624CFC6}" srcId="{3F093967-EC7B-4CC5-AB24-082BA51D2051}" destId="{EFA04550-B388-42CE-9281-B0AF244489BB}" srcOrd="0" destOrd="0" parTransId="{6B1ED4DE-A25E-4BC5-8F39-CE6B5B68471C}" sibTransId="{3A35F62E-7064-4679-B67E-AB5B13DCEE9D}"/>
    <dgm:cxn modelId="{E518ABE9-C27A-4636-83DB-AFA973516210}" type="presOf" srcId="{EFA04550-B388-42CE-9281-B0AF244489BB}" destId="{48ED9E6A-9FDD-498A-B4EA-7B3F4F620B96}" srcOrd="0" destOrd="0" presId="urn:microsoft.com/office/officeart/2018/2/layout/IconVerticalSolidList"/>
    <dgm:cxn modelId="{D2F1840C-1964-4BF5-BFCD-7EFB305FBCAA}" type="presParOf" srcId="{5111D2F4-7894-46B4-881C-2210FF31F179}" destId="{435408B2-685B-4D1E-9C6D-0C6D4F6C3559}" srcOrd="0" destOrd="0" presId="urn:microsoft.com/office/officeart/2018/2/layout/IconVerticalSolidList"/>
    <dgm:cxn modelId="{9987BD6A-B2DD-4DC7-BC55-EACF2BACF87D}" type="presParOf" srcId="{435408B2-685B-4D1E-9C6D-0C6D4F6C3559}" destId="{BD3C69E8-5E61-4B85-8A76-6491DD5B4F93}" srcOrd="0" destOrd="0" presId="urn:microsoft.com/office/officeart/2018/2/layout/IconVerticalSolidList"/>
    <dgm:cxn modelId="{3180C946-571E-40E6-8173-F98D8AED8CEE}" type="presParOf" srcId="{435408B2-685B-4D1E-9C6D-0C6D4F6C3559}" destId="{6FE30ABC-913D-435E-9A22-82036F8CE5AF}" srcOrd="1" destOrd="0" presId="urn:microsoft.com/office/officeart/2018/2/layout/IconVerticalSolidList"/>
    <dgm:cxn modelId="{CB2FD667-6A0C-4F09-B0D8-E3081C3A52D5}" type="presParOf" srcId="{435408B2-685B-4D1E-9C6D-0C6D4F6C3559}" destId="{D65F083D-C131-434E-936A-E1CF669F7201}" srcOrd="2" destOrd="0" presId="urn:microsoft.com/office/officeart/2018/2/layout/IconVerticalSolidList"/>
    <dgm:cxn modelId="{CB769804-E866-4F69-9E9E-8AFD3FDB90D7}" type="presParOf" srcId="{435408B2-685B-4D1E-9C6D-0C6D4F6C3559}" destId="{48ED9E6A-9FDD-498A-B4EA-7B3F4F620B96}" srcOrd="3" destOrd="0" presId="urn:microsoft.com/office/officeart/2018/2/layout/IconVerticalSolidList"/>
    <dgm:cxn modelId="{22B37C3A-7380-4361-B494-6C3A7BF8FF87}" type="presParOf" srcId="{5111D2F4-7894-46B4-881C-2210FF31F179}" destId="{030365D7-335D-4286-8EEB-E9958D4152B9}" srcOrd="1" destOrd="0" presId="urn:microsoft.com/office/officeart/2018/2/layout/IconVerticalSolidList"/>
    <dgm:cxn modelId="{1B43140C-3EF0-4325-9985-A040289AA1CB}" type="presParOf" srcId="{5111D2F4-7894-46B4-881C-2210FF31F179}" destId="{CD36967B-03ED-4F24-92CF-7691226C6156}" srcOrd="2" destOrd="0" presId="urn:microsoft.com/office/officeart/2018/2/layout/IconVerticalSolidList"/>
    <dgm:cxn modelId="{1F278EF8-0A4D-41E0-BB9C-E243DE8B7BC2}" type="presParOf" srcId="{CD36967B-03ED-4F24-92CF-7691226C6156}" destId="{DAB2A029-7BF9-4DB8-B221-32D765A269D3}" srcOrd="0" destOrd="0" presId="urn:microsoft.com/office/officeart/2018/2/layout/IconVerticalSolidList"/>
    <dgm:cxn modelId="{FA99329D-AF05-44D7-BC71-7E010841D00D}" type="presParOf" srcId="{CD36967B-03ED-4F24-92CF-7691226C6156}" destId="{CC48D5CF-F416-4D59-991F-8B7AECA80FE1}" srcOrd="1" destOrd="0" presId="urn:microsoft.com/office/officeart/2018/2/layout/IconVerticalSolidList"/>
    <dgm:cxn modelId="{2BE81011-49AB-43EB-8DC6-3CA2A71BEB22}" type="presParOf" srcId="{CD36967B-03ED-4F24-92CF-7691226C6156}" destId="{96AA23A9-5A99-42B6-8A95-0254B443D176}" srcOrd="2" destOrd="0" presId="urn:microsoft.com/office/officeart/2018/2/layout/IconVerticalSolidList"/>
    <dgm:cxn modelId="{7EE89A1C-3BFE-4DFA-B7E6-2F269FE56DC9}" type="presParOf" srcId="{CD36967B-03ED-4F24-92CF-7691226C6156}" destId="{4997B620-7730-4C3B-B2F3-3937EA2227FC}" srcOrd="3" destOrd="0" presId="urn:microsoft.com/office/officeart/2018/2/layout/IconVerticalSolidList"/>
    <dgm:cxn modelId="{AD2AC945-AB1B-4BC3-AACE-A66F026EE34D}" type="presParOf" srcId="{5111D2F4-7894-46B4-881C-2210FF31F179}" destId="{3592BE78-5FF3-41EA-9A8D-24C056FF52C4}" srcOrd="3" destOrd="0" presId="urn:microsoft.com/office/officeart/2018/2/layout/IconVerticalSolidList"/>
    <dgm:cxn modelId="{954C2FA7-C975-46F4-9ABC-D05B09667EE6}" type="presParOf" srcId="{5111D2F4-7894-46B4-881C-2210FF31F179}" destId="{254A27D0-91FC-4F82-A397-13E62F1EBA55}" srcOrd="4" destOrd="0" presId="urn:microsoft.com/office/officeart/2018/2/layout/IconVerticalSolidList"/>
    <dgm:cxn modelId="{63A685FB-0F0C-4753-A4E7-F7C6C5033B2D}" type="presParOf" srcId="{254A27D0-91FC-4F82-A397-13E62F1EBA55}" destId="{6E2BE3FA-40B0-4A37-A50E-B09F98E1064B}" srcOrd="0" destOrd="0" presId="urn:microsoft.com/office/officeart/2018/2/layout/IconVerticalSolidList"/>
    <dgm:cxn modelId="{9F88A35A-C458-48A3-A6AF-BBF4147F4C49}" type="presParOf" srcId="{254A27D0-91FC-4F82-A397-13E62F1EBA55}" destId="{54E528AC-F8B0-43FF-AC19-BF85D27B69EC}" srcOrd="1" destOrd="0" presId="urn:microsoft.com/office/officeart/2018/2/layout/IconVerticalSolidList"/>
    <dgm:cxn modelId="{1147DE45-57C5-4108-85D3-86B2E2BD58C4}" type="presParOf" srcId="{254A27D0-91FC-4F82-A397-13E62F1EBA55}" destId="{D4C68946-84AB-4B2F-AF44-8E1BDA49C2C0}" srcOrd="2" destOrd="0" presId="urn:microsoft.com/office/officeart/2018/2/layout/IconVerticalSolidList"/>
    <dgm:cxn modelId="{BEA9DAF1-D9AD-49A2-8C9D-1C21D31FF490}" type="presParOf" srcId="{254A27D0-91FC-4F82-A397-13E62F1EBA55}" destId="{30DA8880-5D00-44C6-B6EC-51BF045445C1}" srcOrd="3" destOrd="0" presId="urn:microsoft.com/office/officeart/2018/2/layout/IconVerticalSolidList"/>
    <dgm:cxn modelId="{507DFA0F-C5F9-4D61-A5FA-605F7BE931C9}" type="presParOf" srcId="{5111D2F4-7894-46B4-881C-2210FF31F179}" destId="{BEE2B6C7-CF85-43B2-882A-874F15280CC7}" srcOrd="5" destOrd="0" presId="urn:microsoft.com/office/officeart/2018/2/layout/IconVerticalSolidList"/>
    <dgm:cxn modelId="{27570B3E-ECB9-4BFF-9893-1041CC2A177B}" type="presParOf" srcId="{5111D2F4-7894-46B4-881C-2210FF31F179}" destId="{685201F0-2A1B-4689-B8FB-EEF402BD34B4}" srcOrd="6" destOrd="0" presId="urn:microsoft.com/office/officeart/2018/2/layout/IconVerticalSolidList"/>
    <dgm:cxn modelId="{8D7F0294-1B6F-4CDB-BCC6-21061BC3B06E}" type="presParOf" srcId="{685201F0-2A1B-4689-B8FB-EEF402BD34B4}" destId="{2D1C7A40-2FB9-44D7-BF69-0D39BE383BBD}" srcOrd="0" destOrd="0" presId="urn:microsoft.com/office/officeart/2018/2/layout/IconVerticalSolidList"/>
    <dgm:cxn modelId="{3372E320-5692-45A1-BDAF-D37187E3DE77}" type="presParOf" srcId="{685201F0-2A1B-4689-B8FB-EEF402BD34B4}" destId="{CFAA6D8C-75F4-4F7A-A2A6-1AD13B50B457}" srcOrd="1" destOrd="0" presId="urn:microsoft.com/office/officeart/2018/2/layout/IconVerticalSolidList"/>
    <dgm:cxn modelId="{889E1C86-0DEE-441D-984A-2D77E40601F8}" type="presParOf" srcId="{685201F0-2A1B-4689-B8FB-EEF402BD34B4}" destId="{39053839-8D4E-49D1-B483-CC1DAA0322FD}" srcOrd="2" destOrd="0" presId="urn:microsoft.com/office/officeart/2018/2/layout/IconVerticalSolidList"/>
    <dgm:cxn modelId="{099739CD-D072-415E-8EB9-16D2A0EF1A24}" type="presParOf" srcId="{685201F0-2A1B-4689-B8FB-EEF402BD34B4}" destId="{6DA54AA2-FDAA-4642-A44B-79AAB02302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3E4C4-9707-4286-A90A-569E112A7473}">
      <dsp:nvSpPr>
        <dsp:cNvPr id="0" name=""/>
        <dsp:cNvSpPr/>
      </dsp:nvSpPr>
      <dsp:spPr>
        <a:xfrm>
          <a:off x="0" y="5435"/>
          <a:ext cx="6036579" cy="9225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30838-0E6D-4CAC-8367-095C95580CBE}">
      <dsp:nvSpPr>
        <dsp:cNvPr id="0" name=""/>
        <dsp:cNvSpPr/>
      </dsp:nvSpPr>
      <dsp:spPr>
        <a:xfrm>
          <a:off x="279059" y="213000"/>
          <a:ext cx="507380" cy="507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777ED-550B-40DC-9204-64EA2247E35F}">
      <dsp:nvSpPr>
        <dsp:cNvPr id="0" name=""/>
        <dsp:cNvSpPr/>
      </dsp:nvSpPr>
      <dsp:spPr>
        <a:xfrm>
          <a:off x="1065499" y="5435"/>
          <a:ext cx="2716460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Introduction générale</a:t>
          </a:r>
          <a:endParaRPr lang="en-US" sz="1800" kern="1200"/>
        </a:p>
      </dsp:txBody>
      <dsp:txXfrm>
        <a:off x="1065499" y="5435"/>
        <a:ext cx="2716460" cy="922510"/>
      </dsp:txXfrm>
    </dsp:sp>
    <dsp:sp modelId="{6105FD29-202D-42B3-86C3-A92B68E0BA48}">
      <dsp:nvSpPr>
        <dsp:cNvPr id="0" name=""/>
        <dsp:cNvSpPr/>
      </dsp:nvSpPr>
      <dsp:spPr>
        <a:xfrm>
          <a:off x="3781960" y="5435"/>
          <a:ext cx="2253576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Présentation de l’entreprise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Présentation de l’équipe</a:t>
          </a:r>
          <a:endParaRPr lang="en-US" sz="1100" kern="1200"/>
        </a:p>
      </dsp:txBody>
      <dsp:txXfrm>
        <a:off x="3781960" y="5435"/>
        <a:ext cx="2253576" cy="922510"/>
      </dsp:txXfrm>
    </dsp:sp>
    <dsp:sp modelId="{F6DA6D4D-13E5-4C81-B0CC-0574D8F97AF7}">
      <dsp:nvSpPr>
        <dsp:cNvPr id="0" name=""/>
        <dsp:cNvSpPr/>
      </dsp:nvSpPr>
      <dsp:spPr>
        <a:xfrm>
          <a:off x="0" y="1158574"/>
          <a:ext cx="6036579" cy="9225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71467-4DDB-43E8-BB71-7495383A6A67}">
      <dsp:nvSpPr>
        <dsp:cNvPr id="0" name=""/>
        <dsp:cNvSpPr/>
      </dsp:nvSpPr>
      <dsp:spPr>
        <a:xfrm>
          <a:off x="279059" y="1366139"/>
          <a:ext cx="507380" cy="507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805F1-808B-4171-BDDF-7055178BAC06}">
      <dsp:nvSpPr>
        <dsp:cNvPr id="0" name=""/>
        <dsp:cNvSpPr/>
      </dsp:nvSpPr>
      <dsp:spPr>
        <a:xfrm>
          <a:off x="1065499" y="1158574"/>
          <a:ext cx="2716460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Présentation du projet</a:t>
          </a:r>
          <a:endParaRPr lang="en-US" sz="1800" kern="1200"/>
        </a:p>
      </dsp:txBody>
      <dsp:txXfrm>
        <a:off x="1065499" y="1158574"/>
        <a:ext cx="2716460" cy="922510"/>
      </dsp:txXfrm>
    </dsp:sp>
    <dsp:sp modelId="{257CE6EB-8418-4C5D-817B-5F4225F83DC2}">
      <dsp:nvSpPr>
        <dsp:cNvPr id="0" name=""/>
        <dsp:cNvSpPr/>
      </dsp:nvSpPr>
      <dsp:spPr>
        <a:xfrm>
          <a:off x="3781960" y="1158574"/>
          <a:ext cx="2253576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Rappel du projet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Objectif de l’application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Avantages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Produit final</a:t>
          </a:r>
          <a:endParaRPr lang="en-US" sz="1100" kern="1200"/>
        </a:p>
      </dsp:txBody>
      <dsp:txXfrm>
        <a:off x="3781960" y="1158574"/>
        <a:ext cx="2253576" cy="922510"/>
      </dsp:txXfrm>
    </dsp:sp>
    <dsp:sp modelId="{2DA7AFBD-81CB-40BA-A530-F45890163328}">
      <dsp:nvSpPr>
        <dsp:cNvPr id="0" name=""/>
        <dsp:cNvSpPr/>
      </dsp:nvSpPr>
      <dsp:spPr>
        <a:xfrm>
          <a:off x="0" y="2311712"/>
          <a:ext cx="6036579" cy="9225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D5C31-66AC-490C-89A4-E7CD8A47A317}">
      <dsp:nvSpPr>
        <dsp:cNvPr id="0" name=""/>
        <dsp:cNvSpPr/>
      </dsp:nvSpPr>
      <dsp:spPr>
        <a:xfrm>
          <a:off x="279059" y="2519277"/>
          <a:ext cx="507380" cy="5073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2E93D-A495-42FC-A181-BC61B8EE0520}">
      <dsp:nvSpPr>
        <dsp:cNvPr id="0" name=""/>
        <dsp:cNvSpPr/>
      </dsp:nvSpPr>
      <dsp:spPr>
        <a:xfrm>
          <a:off x="1065499" y="2311712"/>
          <a:ext cx="2716460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Architecture et conception de l’application </a:t>
          </a:r>
          <a:endParaRPr lang="en-US" sz="1800" kern="1200"/>
        </a:p>
      </dsp:txBody>
      <dsp:txXfrm>
        <a:off x="1065499" y="2311712"/>
        <a:ext cx="2716460" cy="922510"/>
      </dsp:txXfrm>
    </dsp:sp>
    <dsp:sp modelId="{CEB83E6C-66EB-4912-A9E0-9F0F7FE9C92B}">
      <dsp:nvSpPr>
        <dsp:cNvPr id="0" name=""/>
        <dsp:cNvSpPr/>
      </dsp:nvSpPr>
      <dsp:spPr>
        <a:xfrm>
          <a:off x="3781960" y="2311712"/>
          <a:ext cx="2253576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Architecture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Diagrammes (Cas d’utilisation)</a:t>
          </a:r>
          <a:endParaRPr lang="en-US" sz="1100" kern="1200"/>
        </a:p>
      </dsp:txBody>
      <dsp:txXfrm>
        <a:off x="3781960" y="2311712"/>
        <a:ext cx="2253576" cy="922510"/>
      </dsp:txXfrm>
    </dsp:sp>
    <dsp:sp modelId="{24AC9924-2967-4D51-A9AF-BFBC8D3DBCD1}">
      <dsp:nvSpPr>
        <dsp:cNvPr id="0" name=""/>
        <dsp:cNvSpPr/>
      </dsp:nvSpPr>
      <dsp:spPr>
        <a:xfrm>
          <a:off x="0" y="3464851"/>
          <a:ext cx="6036579" cy="9225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5FE48-E8A8-4B55-93B0-67730E447E4B}">
      <dsp:nvSpPr>
        <dsp:cNvPr id="0" name=""/>
        <dsp:cNvSpPr/>
      </dsp:nvSpPr>
      <dsp:spPr>
        <a:xfrm>
          <a:off x="279059" y="3672416"/>
          <a:ext cx="507380" cy="5073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C607E-7514-4F14-95C2-241A0702A8FA}">
      <dsp:nvSpPr>
        <dsp:cNvPr id="0" name=""/>
        <dsp:cNvSpPr/>
      </dsp:nvSpPr>
      <dsp:spPr>
        <a:xfrm>
          <a:off x="1065499" y="3464851"/>
          <a:ext cx="2716460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Fonctionnalités :</a:t>
          </a:r>
          <a:endParaRPr lang="en-US" sz="1800" kern="1200"/>
        </a:p>
      </dsp:txBody>
      <dsp:txXfrm>
        <a:off x="1065499" y="3464851"/>
        <a:ext cx="2716460" cy="922510"/>
      </dsp:txXfrm>
    </dsp:sp>
    <dsp:sp modelId="{0B070DF2-D848-4CC4-838C-AFA9EAEC70BF}">
      <dsp:nvSpPr>
        <dsp:cNvPr id="0" name=""/>
        <dsp:cNvSpPr/>
      </dsp:nvSpPr>
      <dsp:spPr>
        <a:xfrm>
          <a:off x="3781960" y="3464851"/>
          <a:ext cx="2253576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Inscription et connexion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Importation des images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Galerie d’images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Création des catalogues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Sécurité</a:t>
          </a:r>
          <a:endParaRPr lang="en-US" sz="1100" kern="1200"/>
        </a:p>
      </dsp:txBody>
      <dsp:txXfrm>
        <a:off x="3781960" y="3464851"/>
        <a:ext cx="2253576" cy="922510"/>
      </dsp:txXfrm>
    </dsp:sp>
    <dsp:sp modelId="{510571CC-E8B6-4630-A126-77DC43214C6F}">
      <dsp:nvSpPr>
        <dsp:cNvPr id="0" name=""/>
        <dsp:cNvSpPr/>
      </dsp:nvSpPr>
      <dsp:spPr>
        <a:xfrm>
          <a:off x="0" y="4617989"/>
          <a:ext cx="6036579" cy="9225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744F3-4737-48F9-AB14-2987CB68975B}">
      <dsp:nvSpPr>
        <dsp:cNvPr id="0" name=""/>
        <dsp:cNvSpPr/>
      </dsp:nvSpPr>
      <dsp:spPr>
        <a:xfrm>
          <a:off x="279059" y="4825554"/>
          <a:ext cx="507380" cy="5073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D080F-AB47-4F25-9A2D-B3A7E4C28D81}">
      <dsp:nvSpPr>
        <dsp:cNvPr id="0" name=""/>
        <dsp:cNvSpPr/>
      </dsp:nvSpPr>
      <dsp:spPr>
        <a:xfrm>
          <a:off x="1065499" y="4617989"/>
          <a:ext cx="2716460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Démonstration </a:t>
          </a:r>
          <a:endParaRPr lang="en-US" sz="1800" kern="1200"/>
        </a:p>
      </dsp:txBody>
      <dsp:txXfrm>
        <a:off x="1065499" y="4617989"/>
        <a:ext cx="2716460" cy="922510"/>
      </dsp:txXfrm>
    </dsp:sp>
    <dsp:sp modelId="{4B3FF242-C8BD-4761-B699-BD0AAC1D3AB1}">
      <dsp:nvSpPr>
        <dsp:cNvPr id="0" name=""/>
        <dsp:cNvSpPr/>
      </dsp:nvSpPr>
      <dsp:spPr>
        <a:xfrm>
          <a:off x="3781960" y="4617989"/>
          <a:ext cx="2253576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Plan démo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Démo</a:t>
          </a:r>
          <a:endParaRPr lang="en-US" sz="1100" kern="1200"/>
        </a:p>
      </dsp:txBody>
      <dsp:txXfrm>
        <a:off x="3781960" y="4617989"/>
        <a:ext cx="2253576" cy="922510"/>
      </dsp:txXfrm>
    </dsp:sp>
    <dsp:sp modelId="{C6C77E0E-B571-4F04-B267-FEAF1E8478FC}">
      <dsp:nvSpPr>
        <dsp:cNvPr id="0" name=""/>
        <dsp:cNvSpPr/>
      </dsp:nvSpPr>
      <dsp:spPr>
        <a:xfrm>
          <a:off x="0" y="5771128"/>
          <a:ext cx="6036579" cy="9225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FD04C-F7C3-47AE-BE90-4493E3467454}">
      <dsp:nvSpPr>
        <dsp:cNvPr id="0" name=""/>
        <dsp:cNvSpPr/>
      </dsp:nvSpPr>
      <dsp:spPr>
        <a:xfrm>
          <a:off x="279059" y="5978693"/>
          <a:ext cx="507380" cy="5073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CC8D2-3CF5-452F-BE03-04AC255D4FE5}">
      <dsp:nvSpPr>
        <dsp:cNvPr id="0" name=""/>
        <dsp:cNvSpPr/>
      </dsp:nvSpPr>
      <dsp:spPr>
        <a:xfrm>
          <a:off x="1065499" y="5771128"/>
          <a:ext cx="4970037" cy="922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32" tIns="97632" rIns="97632" bIns="9763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Conclusion</a:t>
          </a:r>
          <a:endParaRPr lang="en-US" sz="1800" kern="1200"/>
        </a:p>
      </dsp:txBody>
      <dsp:txXfrm>
        <a:off x="1065499" y="5771128"/>
        <a:ext cx="4970037" cy="922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4DF90-D4DC-4894-816D-437D558A089E}">
      <dsp:nvSpPr>
        <dsp:cNvPr id="0" name=""/>
        <dsp:cNvSpPr/>
      </dsp:nvSpPr>
      <dsp:spPr>
        <a:xfrm>
          <a:off x="1816199" y="62805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AAE6F-3974-43C6-88F6-EAFCE01D5806}">
      <dsp:nvSpPr>
        <dsp:cNvPr id="0" name=""/>
        <dsp:cNvSpPr/>
      </dsp:nvSpPr>
      <dsp:spPr>
        <a:xfrm>
          <a:off x="2284199" y="53080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DCB16-9E65-44C5-84A5-44D4B6BA8449}">
      <dsp:nvSpPr>
        <dsp:cNvPr id="0" name=""/>
        <dsp:cNvSpPr/>
      </dsp:nvSpPr>
      <dsp:spPr>
        <a:xfrm>
          <a:off x="111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/>
            <a:t>Présentation de l’entreprise </a:t>
          </a:r>
          <a:endParaRPr lang="en-US" sz="2600" kern="1200"/>
        </a:p>
      </dsp:txBody>
      <dsp:txXfrm>
        <a:off x="1114199" y="2942806"/>
        <a:ext cx="3600000" cy="720000"/>
      </dsp:txXfrm>
    </dsp:sp>
    <dsp:sp modelId="{4959FF1F-C4AB-4DEF-AD19-C6BA11A29AC6}">
      <dsp:nvSpPr>
        <dsp:cNvPr id="0" name=""/>
        <dsp:cNvSpPr/>
      </dsp:nvSpPr>
      <dsp:spPr>
        <a:xfrm>
          <a:off x="6046199" y="62805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DC708-C999-4607-9A65-199BA5543DE7}">
      <dsp:nvSpPr>
        <dsp:cNvPr id="0" name=""/>
        <dsp:cNvSpPr/>
      </dsp:nvSpPr>
      <dsp:spPr>
        <a:xfrm>
          <a:off x="6514199" y="53080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A7082-C78E-47D3-BC2D-16006C6D841F}">
      <dsp:nvSpPr>
        <dsp:cNvPr id="0" name=""/>
        <dsp:cNvSpPr/>
      </dsp:nvSpPr>
      <dsp:spPr>
        <a:xfrm>
          <a:off x="534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600" kern="1200"/>
            <a:t>Présentation du groupe</a:t>
          </a:r>
          <a:endParaRPr lang="en-US" sz="2600" kern="1200"/>
        </a:p>
      </dsp:txBody>
      <dsp:txXfrm>
        <a:off x="5344199" y="2942806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C69E8-5E61-4B85-8A76-6491DD5B4F93}">
      <dsp:nvSpPr>
        <dsp:cNvPr id="0" name=""/>
        <dsp:cNvSpPr/>
      </dsp:nvSpPr>
      <dsp:spPr>
        <a:xfrm>
          <a:off x="0" y="1546"/>
          <a:ext cx="10058399" cy="7836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30ABC-913D-435E-9A22-82036F8CE5AF}">
      <dsp:nvSpPr>
        <dsp:cNvPr id="0" name=""/>
        <dsp:cNvSpPr/>
      </dsp:nvSpPr>
      <dsp:spPr>
        <a:xfrm>
          <a:off x="237065" y="177876"/>
          <a:ext cx="431028" cy="4310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D9E6A-9FDD-498A-B4EA-7B3F4F620B96}">
      <dsp:nvSpPr>
        <dsp:cNvPr id="0" name=""/>
        <dsp:cNvSpPr/>
      </dsp:nvSpPr>
      <dsp:spPr>
        <a:xfrm>
          <a:off x="905159" y="1546"/>
          <a:ext cx="9153240" cy="78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40" tIns="82940" rIns="82940" bIns="82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Rappel du projet</a:t>
          </a:r>
          <a:endParaRPr lang="en-US" sz="2200" kern="1200"/>
        </a:p>
      </dsp:txBody>
      <dsp:txXfrm>
        <a:off x="905159" y="1546"/>
        <a:ext cx="9153240" cy="783688"/>
      </dsp:txXfrm>
    </dsp:sp>
    <dsp:sp modelId="{DAB2A029-7BF9-4DB8-B221-32D765A269D3}">
      <dsp:nvSpPr>
        <dsp:cNvPr id="0" name=""/>
        <dsp:cNvSpPr/>
      </dsp:nvSpPr>
      <dsp:spPr>
        <a:xfrm>
          <a:off x="0" y="981156"/>
          <a:ext cx="10058399" cy="7836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8D5CF-F416-4D59-991F-8B7AECA80FE1}">
      <dsp:nvSpPr>
        <dsp:cNvPr id="0" name=""/>
        <dsp:cNvSpPr/>
      </dsp:nvSpPr>
      <dsp:spPr>
        <a:xfrm>
          <a:off x="237065" y="1157486"/>
          <a:ext cx="431028" cy="4310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7B620-7730-4C3B-B2F3-3937EA2227FC}">
      <dsp:nvSpPr>
        <dsp:cNvPr id="0" name=""/>
        <dsp:cNvSpPr/>
      </dsp:nvSpPr>
      <dsp:spPr>
        <a:xfrm>
          <a:off x="905159" y="981156"/>
          <a:ext cx="9153240" cy="78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40" tIns="82940" rIns="82940" bIns="82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Objectif de l’application</a:t>
          </a:r>
          <a:endParaRPr lang="en-US" sz="2200" kern="1200"/>
        </a:p>
      </dsp:txBody>
      <dsp:txXfrm>
        <a:off x="905159" y="981156"/>
        <a:ext cx="9153240" cy="783688"/>
      </dsp:txXfrm>
    </dsp:sp>
    <dsp:sp modelId="{6E2BE3FA-40B0-4A37-A50E-B09F98E1064B}">
      <dsp:nvSpPr>
        <dsp:cNvPr id="0" name=""/>
        <dsp:cNvSpPr/>
      </dsp:nvSpPr>
      <dsp:spPr>
        <a:xfrm>
          <a:off x="0" y="1960767"/>
          <a:ext cx="10058399" cy="7836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528AC-F8B0-43FF-AC19-BF85D27B69EC}">
      <dsp:nvSpPr>
        <dsp:cNvPr id="0" name=""/>
        <dsp:cNvSpPr/>
      </dsp:nvSpPr>
      <dsp:spPr>
        <a:xfrm>
          <a:off x="237065" y="2137096"/>
          <a:ext cx="431028" cy="4310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A8880-5D00-44C6-B6EC-51BF045445C1}">
      <dsp:nvSpPr>
        <dsp:cNvPr id="0" name=""/>
        <dsp:cNvSpPr/>
      </dsp:nvSpPr>
      <dsp:spPr>
        <a:xfrm>
          <a:off x="905159" y="1960767"/>
          <a:ext cx="9153240" cy="78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40" tIns="82940" rIns="82940" bIns="82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Avantages</a:t>
          </a:r>
          <a:endParaRPr lang="en-US" sz="2200" kern="1200"/>
        </a:p>
      </dsp:txBody>
      <dsp:txXfrm>
        <a:off x="905159" y="1960767"/>
        <a:ext cx="9153240" cy="783688"/>
      </dsp:txXfrm>
    </dsp:sp>
    <dsp:sp modelId="{2D1C7A40-2FB9-44D7-BF69-0D39BE383BBD}">
      <dsp:nvSpPr>
        <dsp:cNvPr id="0" name=""/>
        <dsp:cNvSpPr/>
      </dsp:nvSpPr>
      <dsp:spPr>
        <a:xfrm>
          <a:off x="0" y="2940377"/>
          <a:ext cx="10058399" cy="78368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A6D8C-75F4-4F7A-A2A6-1AD13B50B457}">
      <dsp:nvSpPr>
        <dsp:cNvPr id="0" name=""/>
        <dsp:cNvSpPr/>
      </dsp:nvSpPr>
      <dsp:spPr>
        <a:xfrm>
          <a:off x="237065" y="3116707"/>
          <a:ext cx="431028" cy="4310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54AA2-FDAA-4642-A44B-79AAB02302F9}">
      <dsp:nvSpPr>
        <dsp:cNvPr id="0" name=""/>
        <dsp:cNvSpPr/>
      </dsp:nvSpPr>
      <dsp:spPr>
        <a:xfrm>
          <a:off x="905159" y="2940377"/>
          <a:ext cx="9153240" cy="78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40" tIns="82940" rIns="82940" bIns="82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Produit final</a:t>
          </a:r>
          <a:endParaRPr lang="en-US" sz="2200" kern="1200"/>
        </a:p>
      </dsp:txBody>
      <dsp:txXfrm>
        <a:off x="905159" y="2940377"/>
        <a:ext cx="9153240" cy="783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AADA4-D592-4073-908E-917E24C9046D}" type="datetimeFigureOut">
              <a:rPr lang="fr"/>
              <a:t>01/04/2020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E5BA1-8824-4F4A-AE1E-22D333BAF7CA}" type="slidenum">
              <a:rPr lang="fr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4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E5BA1-8824-4F4A-AE1E-22D333BAF7CA}" type="slidenum">
              <a:rPr lang="f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8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48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4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3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7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4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349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8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9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7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7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38" name="Rectangle 8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039" name="Rectangle 82">
            <a:extLst>
              <a:ext uri="{FF2B5EF4-FFF2-40B4-BE49-F238E27FC236}">
                <a16:creationId xmlns:a16="http://schemas.microsoft.com/office/drawing/2014/main" id="{AEE537B6-098D-494F-9A54-F22CD0977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84">
            <a:extLst>
              <a:ext uri="{FF2B5EF4-FFF2-40B4-BE49-F238E27FC236}">
                <a16:creationId xmlns:a16="http://schemas.microsoft.com/office/drawing/2014/main" id="{07328FD4-8F4F-45D0-B179-C09F34F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26" name="Picture 2" descr="Une image contenant signe, moniteur, blanc, grand&#10;&#10;Description générée automatiquement">
            <a:extLst>
              <a:ext uri="{FF2B5EF4-FFF2-40B4-BE49-F238E27FC236}">
                <a16:creationId xmlns:a16="http://schemas.microsoft.com/office/drawing/2014/main" id="{5393AA6F-FFC5-4CB2-AB9E-CDE9E763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713" y="1327770"/>
            <a:ext cx="4572418" cy="42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D22A8B8-E29F-4EB2-95D4-3C24EF234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1EF9F5-BAA7-45A5-BD84-F3184FCE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1B6872-332D-465C-B0D6-21547CDD6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spc="0"/>
              <a:t>ESI Digital Corporation</a:t>
            </a:r>
            <a:br>
              <a:rPr lang="en-US" sz="2300" spc="0"/>
            </a:br>
            <a:br>
              <a:rPr lang="en-US" sz="2300" spc="0"/>
            </a:br>
            <a:r>
              <a:rPr lang="en-US" sz="2300" spc="0" err="1"/>
              <a:t>Présentation</a:t>
            </a:r>
            <a:r>
              <a:rPr lang="en-US" sz="2300" spc="0"/>
              <a:t> du </a:t>
            </a:r>
            <a:r>
              <a:rPr lang="en-US" sz="2300" spc="0" err="1"/>
              <a:t>projet</a:t>
            </a:r>
            <a:r>
              <a:rPr lang="en-US" sz="2300" spc="0"/>
              <a:t> Turing Gallery</a:t>
            </a:r>
            <a:br>
              <a:rPr lang="en-US" sz="2300" spc="0"/>
            </a:br>
            <a:br>
              <a:rPr lang="en-US" sz="2300" spc="0"/>
            </a:br>
            <a:r>
              <a:rPr lang="en-US" sz="2300" spc="0"/>
              <a:t>M1 DSC – 26 Mars 2020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172D04-F527-481E-8286-17175D16C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137" y="3100894"/>
            <a:ext cx="4602152" cy="271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800" u="sng">
                <a:solidFill>
                  <a:schemeClr val="tx1"/>
                </a:solidFill>
              </a:rPr>
              <a:t>Groupe :</a:t>
            </a:r>
          </a:p>
          <a:p>
            <a:pPr indent="-182880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>
                <a:solidFill>
                  <a:schemeClr val="tx1"/>
                </a:solidFill>
              </a:rPr>
              <a:t>Elias ROMDAN</a:t>
            </a:r>
          </a:p>
          <a:p>
            <a:pPr indent="-182880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err="1">
                <a:solidFill>
                  <a:schemeClr val="tx1"/>
                </a:solidFill>
              </a:rPr>
              <a:t>Solofo</a:t>
            </a:r>
            <a:r>
              <a:rPr lang="en-US">
                <a:solidFill>
                  <a:schemeClr val="tx1"/>
                </a:solidFill>
              </a:rPr>
              <a:t> RABONARIJAONA</a:t>
            </a:r>
          </a:p>
          <a:p>
            <a:pPr indent="-182880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 err="1">
                <a:solidFill>
                  <a:schemeClr val="tx1"/>
                </a:solidFill>
              </a:rPr>
              <a:t>Ibrahima</a:t>
            </a:r>
            <a:r>
              <a:rPr lang="en-US">
                <a:solidFill>
                  <a:schemeClr val="tx1"/>
                </a:solidFill>
              </a:rPr>
              <a:t> DIALLO</a:t>
            </a:r>
          </a:p>
          <a:p>
            <a:pPr indent="-182880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>
                <a:solidFill>
                  <a:schemeClr val="tx1"/>
                </a:solidFill>
              </a:rPr>
              <a:t>Fares DABBEK</a:t>
            </a:r>
          </a:p>
          <a:p>
            <a:pPr indent="-182880">
              <a:lnSpc>
                <a:spcPct val="100000"/>
              </a:lnSpc>
              <a:spcAft>
                <a:spcPts val="600"/>
              </a:spcAft>
              <a:buFont typeface="Garamond" pitchFamily="18" charset="0"/>
              <a:buChar char="◦"/>
            </a:pPr>
            <a:r>
              <a:rPr lang="en-US">
                <a:solidFill>
                  <a:schemeClr val="tx1"/>
                </a:solidFill>
              </a:rPr>
              <a:t>Nicolas TROTTA</a:t>
            </a:r>
          </a:p>
        </p:txBody>
      </p:sp>
    </p:spTree>
    <p:extLst>
      <p:ext uri="{BB962C8B-B14F-4D97-AF65-F5344CB8AC3E}">
        <p14:creationId xmlns:p14="http://schemas.microsoft.com/office/powerpoint/2010/main" val="99823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83" y="421724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909" y="1313822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800">
                <a:latin typeface="Aharoni"/>
                <a:cs typeface="Aharoni"/>
              </a:rPr>
              <a:t>Création des catalogues </a:t>
            </a:r>
            <a:endParaRPr lang="fr-FR" sz="28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077D9F-BFA8-4B6C-9B8A-3807D6DD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5" y="1992305"/>
            <a:ext cx="4554329" cy="420965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9FBABFC-B343-4678-AB75-EAD94EF3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37" y="1934095"/>
            <a:ext cx="4432852" cy="42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fr-FR" sz="4000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b="1">
                <a:latin typeface="Abadi"/>
              </a:rPr>
              <a:t>Personnalisation du catalogue </a:t>
            </a:r>
            <a:endParaRPr lang="fr-FR" sz="2400">
              <a:latin typeface="Abad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51A1CEE-077B-4504-8C2E-27582DA8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6" y="243443"/>
            <a:ext cx="6633837" cy="61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0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65" y="1435300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400" b="1">
                <a:latin typeface="Abadi"/>
              </a:rPr>
              <a:t>Génération du catalogue </a:t>
            </a:r>
            <a:endParaRPr lang="fr-FR" sz="2400" b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7BBC772-5314-4DE4-A60B-6B1D1E9C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61" y="1832405"/>
            <a:ext cx="3345621" cy="4305821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AFB5CCB-E463-45D5-B57F-D3D0C411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2167842"/>
            <a:ext cx="2919895" cy="3969012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CEFB4D3-68E4-4179-A0DB-24A74B17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357" y="2165422"/>
            <a:ext cx="3063460" cy="38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65" y="1435300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400" b="1">
                <a:latin typeface="Abadi"/>
              </a:rPr>
              <a:t>Modification du catalogue </a:t>
            </a:r>
            <a:endParaRPr lang="fr-FR" sz="2400" b="1"/>
          </a:p>
        </p:txBody>
      </p:sp>
      <p:pic>
        <p:nvPicPr>
          <p:cNvPr id="5" name="Image 5" descr="Une image contenant fleur, arbre, alimentation, fruit&#10;&#10;Description générée avec un niveau de confiance très élevé">
            <a:extLst>
              <a:ext uri="{FF2B5EF4-FFF2-40B4-BE49-F238E27FC236}">
                <a16:creationId xmlns:a16="http://schemas.microsoft.com/office/drawing/2014/main" id="{311E1B01-A510-451B-873A-6C14BA49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62100"/>
            <a:ext cx="10058400" cy="4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fr-FR"/>
              <a:t>Fonctionnalités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7105E01-8995-40CE-8669-6D7B6659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62" y="1206900"/>
            <a:ext cx="3636826" cy="446236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233" y="2759789"/>
            <a:ext cx="5189467" cy="3496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>
                <a:latin typeface="Aharoni"/>
                <a:cs typeface="Aharoni"/>
              </a:rPr>
              <a:t>Télécharger le catalogue en PDF</a:t>
            </a:r>
            <a:endParaRPr lang="en-US" sz="2400">
              <a:latin typeface="Aharoni"/>
              <a:cs typeface="Aharoni"/>
            </a:endParaRPr>
          </a:p>
          <a:p>
            <a:r>
              <a:rPr lang="fr-FR" sz="2400">
                <a:latin typeface="Aharoni"/>
                <a:cs typeface="Aharoni"/>
              </a:rPr>
              <a:t> imprimer les catalogues</a:t>
            </a:r>
          </a:p>
        </p:txBody>
      </p:sp>
    </p:spTree>
    <p:extLst>
      <p:ext uri="{BB962C8B-B14F-4D97-AF65-F5344CB8AC3E}">
        <p14:creationId xmlns:p14="http://schemas.microsoft.com/office/powerpoint/2010/main" val="219688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939138"/>
          </a:xfrm>
        </p:spPr>
        <p:txBody>
          <a:bodyPr>
            <a:normAutofit/>
          </a:bodyPr>
          <a:lstStyle/>
          <a:p>
            <a:r>
              <a:rPr lang="fr-FR"/>
              <a:t>Fonctionnalités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20AE866-F518-4892-A7A1-9F7E09ED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7" y="1875896"/>
            <a:ext cx="4957554" cy="35627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>
                <a:latin typeface="Aharoni"/>
                <a:cs typeface="Aharoni"/>
              </a:rPr>
              <a:t>Sécurité</a:t>
            </a:r>
          </a:p>
          <a:p>
            <a:pPr lvl="1"/>
            <a:r>
              <a:rPr lang="fr-FR" sz="1800">
                <a:latin typeface="Aharoni"/>
                <a:cs typeface="Aharoni"/>
              </a:rPr>
              <a:t>Un utilisateur non connecté ne peut accéder aux fonctionnalités de l'application</a:t>
            </a:r>
          </a:p>
          <a:p>
            <a:pPr lvl="1"/>
            <a:r>
              <a:rPr lang="fr-FR" sz="1800">
                <a:latin typeface="Aharoni"/>
                <a:cs typeface="Aharoni"/>
              </a:rPr>
              <a:t>Impossible que plusieurs utilisateurs utilisent le même pseudo</a:t>
            </a:r>
          </a:p>
          <a:p>
            <a:pPr lvl="1"/>
            <a:r>
              <a:rPr lang="fr-FR" sz="1800">
                <a:latin typeface="Aharoni"/>
                <a:cs typeface="Aharoni"/>
              </a:rPr>
              <a:t>Les mots de passe sont cryptés dans la base de données</a:t>
            </a:r>
          </a:p>
          <a:p>
            <a:pPr lvl="1"/>
            <a:r>
              <a:rPr lang="fr-FR" sz="1800">
                <a:latin typeface="Aharoni"/>
                <a:cs typeface="Aharoni"/>
              </a:rPr>
              <a:t>Test des champs des formulaires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01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28D81-DA97-419E-B589-D67EEC58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3595"/>
          </a:xfrm>
        </p:spPr>
        <p:txBody>
          <a:bodyPr>
            <a:normAutofit fontScale="90000"/>
          </a:bodyPr>
          <a:lstStyle/>
          <a:p>
            <a:r>
              <a:rPr lang="fr-FR"/>
              <a:t>Démonstration</a:t>
            </a:r>
          </a:p>
        </p:txBody>
      </p:sp>
      <p:pic>
        <p:nvPicPr>
          <p:cNvPr id="4" name="Espace réservé du contenu 12">
            <a:extLst>
              <a:ext uri="{FF2B5EF4-FFF2-40B4-BE49-F238E27FC236}">
                <a16:creationId xmlns:a16="http://schemas.microsoft.com/office/drawing/2014/main" id="{C4D9CD70-853E-4514-9671-4163EDB0EA2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5542" y="1652427"/>
            <a:ext cx="7322371" cy="41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9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D7B81-A586-4548-9106-83E34F64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258" y="3338169"/>
            <a:ext cx="4775260" cy="847159"/>
          </a:xfrm>
        </p:spPr>
        <p:txBody>
          <a:bodyPr/>
          <a:lstStyle/>
          <a:p>
            <a:r>
              <a:rPr lang="fr-FR" i="0">
                <a:ea typeface="+mj-lt"/>
                <a:cs typeface="+mj-lt"/>
              </a:rPr>
              <a:t>Prospective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3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BD7B81-A586-4548-9106-83E34F64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3338169"/>
            <a:ext cx="4257675" cy="847159"/>
          </a:xfrm>
        </p:spPr>
        <p:txBody>
          <a:bodyPr/>
          <a:lstStyle/>
          <a:p>
            <a:r>
              <a:rPr lang="fr-FR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236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8ED0-C700-47B2-8D54-31F4BB36B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0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D40F7A-4BD9-4F50-A33B-8CB290C00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2FDAD1-72F9-4134-9A38-92BDC75F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69811A-2417-4E0D-AB7C-1DD3F101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0" y="965200"/>
            <a:ext cx="3454400" cy="4936067"/>
          </a:xfrm>
        </p:spPr>
        <p:txBody>
          <a:bodyPr>
            <a:normAutofit/>
          </a:bodyPr>
          <a:lstStyle/>
          <a:p>
            <a:pPr algn="ctr"/>
            <a:r>
              <a:rPr lang="fr-FR"/>
              <a:t>Plan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D89C03B-5A01-4D42-A5FE-18C43B90E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149995"/>
              </p:ext>
            </p:extLst>
          </p:nvPr>
        </p:nvGraphicFramePr>
        <p:xfrm>
          <a:off x="793590" y="226686"/>
          <a:ext cx="6036579" cy="669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424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C6480E-D89A-4081-9D87-19309D49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fr-FR"/>
              <a:t>Introduction générale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8BC1F87-A815-4FD3-9B52-9BCA2E1DEA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33886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673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849D3D-24A3-4C19-9B4B-B106C55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fr-FR"/>
              <a:t>Présentation du projet</a:t>
            </a:r>
          </a:p>
        </p:txBody>
      </p:sp>
      <p:graphicFrame>
        <p:nvGraphicFramePr>
          <p:cNvPr id="19" name="Espace réservé du contenu 2">
            <a:extLst>
              <a:ext uri="{FF2B5EF4-FFF2-40B4-BE49-F238E27FC236}">
                <a16:creationId xmlns:a16="http://schemas.microsoft.com/office/drawing/2014/main" id="{2F888E44-1D0C-4C4A-9F78-AE0F00621E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30907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626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90D72-B719-4392-8A62-1C83DB21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51" y="262450"/>
            <a:ext cx="10058400" cy="806062"/>
          </a:xfrm>
        </p:spPr>
        <p:txBody>
          <a:bodyPr>
            <a:normAutofit fontScale="90000"/>
          </a:bodyPr>
          <a:lstStyle/>
          <a:p>
            <a:r>
              <a:rPr lang="fr-FR"/>
              <a:t>Architecture et conception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2012AF-D685-47FC-A364-BB0E97E6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17" y="972962"/>
            <a:ext cx="10058400" cy="588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400" b="1"/>
              <a:t>Architecture de l'application</a:t>
            </a:r>
          </a:p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E25382-F5E6-43C1-B8D1-E0C86E42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1456944"/>
            <a:ext cx="10628241" cy="489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90D72-B719-4392-8A62-1C83DB21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51" y="262450"/>
            <a:ext cx="10058400" cy="806062"/>
          </a:xfrm>
        </p:spPr>
        <p:txBody>
          <a:bodyPr>
            <a:normAutofit fontScale="90000"/>
          </a:bodyPr>
          <a:lstStyle/>
          <a:p>
            <a:r>
              <a:rPr lang="fr-FR"/>
              <a:t>Architecture et conception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2012AF-D685-47FC-A364-BB0E97E6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17" y="972962"/>
            <a:ext cx="10058400" cy="588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/>
              <a:t>Diagramme des cas d’utilisation</a:t>
            </a:r>
          </a:p>
          <a:p>
            <a:endParaRPr lang="fr-F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881C58-1D38-494F-B2AD-932F6657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33" y="1160294"/>
            <a:ext cx="8637986" cy="53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2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65" y="1435300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400">
                <a:latin typeface="Aharoni"/>
                <a:cs typeface="Aharoni"/>
              </a:rPr>
              <a:t>Inscription / Connexion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C26703-EB9B-413F-A7CC-5D16E953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55" y="2143722"/>
            <a:ext cx="5039553" cy="40282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04980D3-F7AF-4FF1-A977-8B28DD0F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79" y="2143257"/>
            <a:ext cx="4940851" cy="40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1953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88" y="1262772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800" b="1">
                <a:solidFill>
                  <a:schemeClr val="tx1">
                    <a:lumMod val="85000"/>
                    <a:lumOff val="15000"/>
                  </a:schemeClr>
                </a:solidFill>
                <a:latin typeface="Aharoni"/>
                <a:cs typeface="Aharoni"/>
              </a:rPr>
              <a:t>Importation des images</a:t>
            </a:r>
            <a:endParaRPr lang="fr-FR" sz="2800">
              <a:solidFill>
                <a:schemeClr val="tx1">
                  <a:lumMod val="85000"/>
                  <a:lumOff val="15000"/>
                </a:schemeClr>
              </a:solidFill>
              <a:latin typeface="Goudy Old Style" panose="02020404030301010803"/>
              <a:cs typeface="Aharoni"/>
            </a:endParaRPr>
          </a:p>
          <a:p>
            <a:pPr marL="342900" indent="-342900">
              <a:buFont typeface="Wingdings" pitchFamily="18" charset="0"/>
              <a:buChar char="ü"/>
            </a:pPr>
            <a:r>
              <a:rPr lang="fr-FR" sz="2000" b="1">
                <a:solidFill>
                  <a:schemeClr val="tx1">
                    <a:lumMod val="85000"/>
                    <a:lumOff val="15000"/>
                  </a:schemeClr>
                </a:solidFill>
                <a:latin typeface="Goudy Old Style"/>
                <a:cs typeface="Aharoni"/>
              </a:rPr>
              <a:t>Possibilité</a:t>
            </a:r>
            <a:r>
              <a:rPr lang="fr-FR" sz="20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de supprimer des images    </a:t>
            </a:r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Wingdings" pitchFamily="18" charset="0"/>
              <a:buChar char="ü"/>
            </a:pPr>
            <a:r>
              <a:rPr lang="fr-FR" sz="20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Les images ne respectant pas les règles de la </a:t>
            </a:r>
            <a:r>
              <a:rPr lang="fr-FR" sz="2000" b="1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spec</a:t>
            </a:r>
            <a:r>
              <a:rPr lang="fr-FR" sz="20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ne sont pas importées</a:t>
            </a:r>
            <a:endParaRPr lang="fr-FR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2800" b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      </a:t>
            </a:r>
            <a:endParaRPr lang="fr-FR" sz="28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fr-FR" sz="2800">
              <a:latin typeface="Aharoni"/>
              <a:cs typeface="Aharoni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FFBBDEC-DC26-4B83-A546-C9B19A42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36" y="2686421"/>
            <a:ext cx="9567008" cy="37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5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3CAD9E-9340-4935-9A34-2B60EE6F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8255"/>
          </a:xfrm>
        </p:spPr>
        <p:txBody>
          <a:bodyPr/>
          <a:lstStyle/>
          <a:p>
            <a:r>
              <a:rPr lang="fr-FR"/>
              <a:t>Fonctionnalités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38A828-CD83-492F-A663-C5D927C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65" y="1435300"/>
            <a:ext cx="10058400" cy="444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800">
                <a:latin typeface="Aharoni"/>
                <a:cs typeface="Aharoni"/>
              </a:rPr>
              <a:t>Galerie de images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C8B75E-6004-4482-AD71-90CFC1E28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97" y="2031132"/>
            <a:ext cx="8298068" cy="39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26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243B41"/>
      </a:dk2>
      <a:lt2>
        <a:srgbClr val="E8E8E2"/>
      </a:lt2>
      <a:accent1>
        <a:srgbClr val="5F56CD"/>
      </a:accent1>
      <a:accent2>
        <a:srgbClr val="3864B8"/>
      </a:accent2>
      <a:accent3>
        <a:srgbClr val="47A9C9"/>
      </a:accent3>
      <a:accent4>
        <a:srgbClr val="35B7A0"/>
      </a:accent4>
      <a:accent5>
        <a:srgbClr val="42BA73"/>
      </a:accent5>
      <a:accent6>
        <a:srgbClr val="36B735"/>
      </a:accent6>
      <a:hlink>
        <a:srgbClr val="838A2E"/>
      </a:hlink>
      <a:folHlink>
        <a:srgbClr val="828282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267AE15FACE84FAD0E24FB8DD0AEAA" ma:contentTypeVersion="5" ma:contentTypeDescription="Crée un document." ma:contentTypeScope="" ma:versionID="01873e4b7f90f361611e082412023da5">
  <xsd:schema xmlns:xsd="http://www.w3.org/2001/XMLSchema" xmlns:xs="http://www.w3.org/2001/XMLSchema" xmlns:p="http://schemas.microsoft.com/office/2006/metadata/properties" xmlns:ns3="0e11f74a-6172-4b18-9170-526343e1ecb3" xmlns:ns4="07e6d9f0-0857-43aa-9f77-41eb654023f0" targetNamespace="http://schemas.microsoft.com/office/2006/metadata/properties" ma:root="true" ma:fieldsID="93b411c2177c9b218fb31e868a39f2ca" ns3:_="" ns4:_="">
    <xsd:import namespace="0e11f74a-6172-4b18-9170-526343e1ecb3"/>
    <xsd:import namespace="07e6d9f0-0857-43aa-9f77-41eb654023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11f74a-6172-4b18-9170-526343e1ec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e6d9f0-0857-43aa-9f77-41eb654023f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B77941-3232-459F-811E-443E820A05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E2CA6-3B38-4BD4-B615-59E4C5D96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11f74a-6172-4b18-9170-526343e1ecb3"/>
    <ds:schemaRef ds:uri="07e6d9f0-0857-43aa-9f77-41eb654023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F1D87D-3B12-491D-A5F1-09DDEF6418E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Grand écran</PresentationFormat>
  <Paragraphs>71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Abadi</vt:lpstr>
      <vt:lpstr>Aharoni</vt:lpstr>
      <vt:lpstr>Calibri</vt:lpstr>
      <vt:lpstr>Garamond</vt:lpstr>
      <vt:lpstr>Goudy Old Style</vt:lpstr>
      <vt:lpstr>Wingdings</vt:lpstr>
      <vt:lpstr>SavonVTI</vt:lpstr>
      <vt:lpstr>ESI Digital Corporation  Présentation du projet Turing Gallery  M1 DSC – 26 Mars 2020</vt:lpstr>
      <vt:lpstr>Plan</vt:lpstr>
      <vt:lpstr>Introduction générale</vt:lpstr>
      <vt:lpstr>Présentation du projet</vt:lpstr>
      <vt:lpstr>Architecture et conception de l’application</vt:lpstr>
      <vt:lpstr>Architecture et conception de l’application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Fonctionnalités</vt:lpstr>
      <vt:lpstr>Démonstration</vt:lpstr>
      <vt:lpstr>Prospective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ESI Digital Corporation  Présentation du projet Turing Gallery  M1 DSC – Mars 2020</dc:title>
  <dc:creator>Ibrahima Diallo</dc:creator>
  <cp:lastModifiedBy>Cipher</cp:lastModifiedBy>
  <cp:revision>3</cp:revision>
  <dcterms:created xsi:type="dcterms:W3CDTF">2020-03-25T18:58:52Z</dcterms:created>
  <dcterms:modified xsi:type="dcterms:W3CDTF">2020-04-01T13:04:03Z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0x010100AE267AE15FACE84FAD0E24FB8DD0AEAA</vt:lpwstr>
  </property>
</Properties>
</file>